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2" r:id="rId4"/>
  </p:sldMasterIdLst>
  <p:notesMasterIdLst>
    <p:notesMasterId r:id="rId28"/>
  </p:notesMasterIdLst>
  <p:handoutMasterIdLst>
    <p:handoutMasterId r:id="rId29"/>
  </p:handoutMasterIdLst>
  <p:sldIdLst>
    <p:sldId id="340" r:id="rId5"/>
    <p:sldId id="310" r:id="rId6"/>
    <p:sldId id="256" r:id="rId7"/>
    <p:sldId id="283" r:id="rId8"/>
    <p:sldId id="262" r:id="rId9"/>
    <p:sldId id="272" r:id="rId10"/>
    <p:sldId id="309" r:id="rId11"/>
    <p:sldId id="344" r:id="rId12"/>
    <p:sldId id="308" r:id="rId13"/>
    <p:sldId id="303" r:id="rId14"/>
    <p:sldId id="304" r:id="rId15"/>
    <p:sldId id="305" r:id="rId16"/>
    <p:sldId id="345" r:id="rId17"/>
    <p:sldId id="346" r:id="rId18"/>
    <p:sldId id="307" r:id="rId19"/>
    <p:sldId id="347" r:id="rId20"/>
    <p:sldId id="1188" r:id="rId21"/>
    <p:sldId id="315" r:id="rId22"/>
    <p:sldId id="314" r:id="rId23"/>
    <p:sldId id="261" r:id="rId24"/>
    <p:sldId id="311" r:id="rId25"/>
    <p:sldId id="318" r:id="rId26"/>
    <p:sldId id="324" r:id="rId27"/>
  </p:sldIdLst>
  <p:sldSz cx="9144000" cy="5143500" type="screen16x9"/>
  <p:notesSz cx="7010400" cy="9296400"/>
  <p:embeddedFontLst>
    <p:embeddedFont>
      <p:font typeface="Calibri" panose="020F0502020204030204" pitchFamily="34" charset="0"/>
      <p:regular r:id="rId30"/>
      <p:bold r:id="rId31"/>
      <p:italic r:id="rId32"/>
      <p:boldItalic r:id="rId33"/>
    </p:embeddedFont>
    <p:embeddedFont>
      <p:font typeface="Lato" panose="020F0502020204030203" pitchFamily="34" charset="0"/>
      <p:regular r:id="rId34"/>
      <p:bold r:id="rId35"/>
      <p:italic r:id="rId36"/>
      <p:boldItalic r:id="rId37"/>
    </p:embeddedFont>
    <p:embeddedFont>
      <p:font typeface="Monotype Corsiva" panose="03010101010201010101" pitchFamily="66" charset="0"/>
      <p:italic r:id="rId38"/>
    </p:embeddedFont>
    <p:embeddedFont>
      <p:font typeface="Nirmala UI" panose="020B0502040204020203" pitchFamily="34" charset="0"/>
      <p:regular r:id="rId39"/>
      <p:bold r:id="rId40"/>
    </p:embeddedFont>
    <p:embeddedFont>
      <p:font typeface="Nirmala UI Semilight" panose="020B0402040204020203" pitchFamily="34" charset="0"/>
      <p:regular r:id="rId41"/>
    </p:embeddedFont>
    <p:embeddedFont>
      <p:font typeface="Raleway" pitchFamily="2" charset="0"/>
      <p:regular r:id="rId42"/>
      <p:bold r:id="rId43"/>
      <p:italic r:id="rId44"/>
      <p:boldItalic r:id="rId45"/>
    </p:embeddedFont>
    <p:embeddedFont>
      <p:font typeface="Tw Cen MT" panose="020B0602020104020603" pitchFamily="34" charset="0"/>
      <p:regular r:id="rId46"/>
      <p:bold r:id="rId47"/>
      <p:italic r:id="rId48"/>
      <p:boldItalic r:id="rId49"/>
    </p:embeddedFont>
    <p:embeddedFont>
      <p:font typeface="Tw Cen MT Condensed" panose="020B0606020104020203" pitchFamily="34" charset="0"/>
      <p:regular r:id="rId50"/>
      <p:bold r:id="rId51"/>
    </p:embeddedFont>
    <p:embeddedFont>
      <p:font typeface="Wingdings 3" panose="05040102010807070707" pitchFamily="18" charset="2"/>
      <p:regular r:id="rId5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7A5CDF0-9FED-2EED-00B7-55C6BC7F0F83}" name="Boyd Moses Crystal" initials="BC" userId="S::boydmosesc@pcsb.org::e113ddec-ad30-4df6-8df5-3356f5b2b29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y Brown" initials="AB" lastIdx="0" clrIdx="0">
    <p:extLst>
      <p:ext uri="{19B8F6BF-5375-455C-9EA6-DF929625EA0E}">
        <p15:presenceInfo xmlns:p15="http://schemas.microsoft.com/office/powerpoint/2012/main" userId="Amy Brow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E71F38-DA34-4378-A808-8BBBE4D87A71}" v="19" dt="2023-09-11T19:10:48.285"/>
  </p1510:revLst>
</p1510:revInfo>
</file>

<file path=ppt/tableStyles.xml><?xml version="1.0" encoding="utf-8"?>
<a:tblStyleLst xmlns:a="http://schemas.openxmlformats.org/drawingml/2006/main" def="{C98665B7-6574-423E-A4B5-A6C020D860FF}">
  <a:tblStyle styleId="{C98665B7-6574-423E-A4B5-A6C020D860FF}"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1A8698C-63BC-4B6A-AE92-7E62379B4444}"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42" autoAdjust="0"/>
    <p:restoredTop sz="69613" autoAdjust="0"/>
  </p:normalViewPr>
  <p:slideViewPr>
    <p:cSldViewPr snapToGrid="0">
      <p:cViewPr varScale="1">
        <p:scale>
          <a:sx n="58" d="100"/>
          <a:sy n="58" d="100"/>
        </p:scale>
        <p:origin x="7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0.fntdata"/><Relationship Id="rId21" Type="http://schemas.openxmlformats.org/officeDocument/2006/relationships/slide" Target="slides/slide17.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handoutMaster" Target="handoutMasters/handout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22.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font" Target="fonts/font12.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 Id="rId6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l Jennifer" userId="bc41f5d2-f00c-4ec6-bebc-6995702987bb" providerId="ADAL" clId="{9CE71F38-DA34-4378-A808-8BBBE4D87A71}"/>
    <pc:docChg chg="undo custSel addSld delSld modSld sldOrd">
      <pc:chgData name="Gil Jennifer" userId="bc41f5d2-f00c-4ec6-bebc-6995702987bb" providerId="ADAL" clId="{9CE71F38-DA34-4378-A808-8BBBE4D87A71}" dt="2023-09-11T19:18:23.874" v="1857" actId="478"/>
      <pc:docMkLst>
        <pc:docMk/>
      </pc:docMkLst>
      <pc:sldChg chg="addSp delSp modSp mod">
        <pc:chgData name="Gil Jennifer" userId="bc41f5d2-f00c-4ec6-bebc-6995702987bb" providerId="ADAL" clId="{9CE71F38-DA34-4378-A808-8BBBE4D87A71}" dt="2023-09-11T18:26:19.126" v="146" actId="1076"/>
        <pc:sldMkLst>
          <pc:docMk/>
          <pc:sldMk cId="0" sldId="256"/>
        </pc:sldMkLst>
        <pc:spChg chg="mod">
          <ac:chgData name="Gil Jennifer" userId="bc41f5d2-f00c-4ec6-bebc-6995702987bb" providerId="ADAL" clId="{9CE71F38-DA34-4378-A808-8BBBE4D87A71}" dt="2023-09-11T18:25:38.524" v="140" actId="1076"/>
          <ac:spMkLst>
            <pc:docMk/>
            <pc:sldMk cId="0" sldId="256"/>
            <ac:spMk id="2" creationId="{CBA064CE-C29C-421B-BDE3-69A0DEB42C9D}"/>
          </ac:spMkLst>
        </pc:spChg>
        <pc:spChg chg="del">
          <ac:chgData name="Gil Jennifer" userId="bc41f5d2-f00c-4ec6-bebc-6995702987bb" providerId="ADAL" clId="{9CE71F38-DA34-4378-A808-8BBBE4D87A71}" dt="2023-09-11T18:26:15.070" v="144" actId="478"/>
          <ac:spMkLst>
            <pc:docMk/>
            <pc:sldMk cId="0" sldId="256"/>
            <ac:spMk id="3" creationId="{11CAB454-A052-1E76-DE46-1881F04B70C1}"/>
          </ac:spMkLst>
        </pc:spChg>
        <pc:spChg chg="del mod">
          <ac:chgData name="Gil Jennifer" userId="bc41f5d2-f00c-4ec6-bebc-6995702987bb" providerId="ADAL" clId="{9CE71F38-DA34-4378-A808-8BBBE4D87A71}" dt="2023-09-11T18:25:33.080" v="139" actId="478"/>
          <ac:spMkLst>
            <pc:docMk/>
            <pc:sldMk cId="0" sldId="256"/>
            <ac:spMk id="4" creationId="{597B4C02-CF6B-4D89-8705-29F844FC4245}"/>
          </ac:spMkLst>
        </pc:spChg>
        <pc:picChg chg="add mod">
          <ac:chgData name="Gil Jennifer" userId="bc41f5d2-f00c-4ec6-bebc-6995702987bb" providerId="ADAL" clId="{9CE71F38-DA34-4378-A808-8BBBE4D87A71}" dt="2023-09-11T18:26:19.126" v="146" actId="1076"/>
          <ac:picMkLst>
            <pc:docMk/>
            <pc:sldMk cId="0" sldId="256"/>
            <ac:picMk id="7" creationId="{0A170B73-ECB3-0DA6-5217-E900B585E0D7}"/>
          </ac:picMkLst>
        </pc:picChg>
      </pc:sldChg>
      <pc:sldChg chg="del">
        <pc:chgData name="Gil Jennifer" userId="bc41f5d2-f00c-4ec6-bebc-6995702987bb" providerId="ADAL" clId="{9CE71F38-DA34-4378-A808-8BBBE4D87A71}" dt="2023-09-11T19:09:48.324" v="1735" actId="47"/>
        <pc:sldMkLst>
          <pc:docMk/>
          <pc:sldMk cId="0" sldId="260"/>
        </pc:sldMkLst>
      </pc:sldChg>
      <pc:sldChg chg="addSp delSp modSp mod">
        <pc:chgData name="Gil Jennifer" userId="bc41f5d2-f00c-4ec6-bebc-6995702987bb" providerId="ADAL" clId="{9CE71F38-DA34-4378-A808-8BBBE4D87A71}" dt="2023-09-11T19:13:48.041" v="1757" actId="1076"/>
        <pc:sldMkLst>
          <pc:docMk/>
          <pc:sldMk cId="0" sldId="261"/>
        </pc:sldMkLst>
        <pc:spChg chg="del">
          <ac:chgData name="Gil Jennifer" userId="bc41f5d2-f00c-4ec6-bebc-6995702987bb" providerId="ADAL" clId="{9CE71F38-DA34-4378-A808-8BBBE4D87A71}" dt="2023-09-11T19:08:04.712" v="1718" actId="478"/>
          <ac:spMkLst>
            <pc:docMk/>
            <pc:sldMk cId="0" sldId="261"/>
            <ac:spMk id="5" creationId="{4E0FBF25-E6F3-9EC6-760B-75CDDAD4A245}"/>
          </ac:spMkLst>
        </pc:spChg>
        <pc:spChg chg="mod">
          <ac:chgData name="Gil Jennifer" userId="bc41f5d2-f00c-4ec6-bebc-6995702987bb" providerId="ADAL" clId="{9CE71F38-DA34-4378-A808-8BBBE4D87A71}" dt="2023-09-11T19:13:48.041" v="1757" actId="1076"/>
          <ac:spMkLst>
            <pc:docMk/>
            <pc:sldMk cId="0" sldId="261"/>
            <ac:spMk id="125" creationId="{00000000-0000-0000-0000-000000000000}"/>
          </ac:spMkLst>
        </pc:spChg>
        <pc:picChg chg="add mod">
          <ac:chgData name="Gil Jennifer" userId="bc41f5d2-f00c-4ec6-bebc-6995702987bb" providerId="ADAL" clId="{9CE71F38-DA34-4378-A808-8BBBE4D87A71}" dt="2023-09-11T19:13:24.466" v="1754" actId="1076"/>
          <ac:picMkLst>
            <pc:docMk/>
            <pc:sldMk cId="0" sldId="261"/>
            <ac:picMk id="3" creationId="{54144CA4-9277-1FF6-CE85-6235EF11C18E}"/>
          </ac:picMkLst>
        </pc:picChg>
        <pc:picChg chg="add mod">
          <ac:chgData name="Gil Jennifer" userId="bc41f5d2-f00c-4ec6-bebc-6995702987bb" providerId="ADAL" clId="{9CE71F38-DA34-4378-A808-8BBBE4D87A71}" dt="2023-09-11T19:13:22.996" v="1753" actId="1076"/>
          <ac:picMkLst>
            <pc:docMk/>
            <pc:sldMk cId="0" sldId="261"/>
            <ac:picMk id="6" creationId="{A3960FD8-BFBE-FDC0-F38E-14FC05BE3DAE}"/>
          </ac:picMkLst>
        </pc:picChg>
      </pc:sldChg>
      <pc:sldChg chg="addSp delSp modSp mod">
        <pc:chgData name="Gil Jennifer" userId="bc41f5d2-f00c-4ec6-bebc-6995702987bb" providerId="ADAL" clId="{9CE71F38-DA34-4378-A808-8BBBE4D87A71}" dt="2023-09-11T18:28:07.062" v="200" actId="1076"/>
        <pc:sldMkLst>
          <pc:docMk/>
          <pc:sldMk cId="0" sldId="262"/>
        </pc:sldMkLst>
        <pc:spChg chg="del">
          <ac:chgData name="Gil Jennifer" userId="bc41f5d2-f00c-4ec6-bebc-6995702987bb" providerId="ADAL" clId="{9CE71F38-DA34-4378-A808-8BBBE4D87A71}" dt="2023-09-11T18:27:02.761" v="189" actId="478"/>
          <ac:spMkLst>
            <pc:docMk/>
            <pc:sldMk cId="0" sldId="262"/>
            <ac:spMk id="8" creationId="{45AC6702-5F3C-1662-D87E-341F7E98A353}"/>
          </ac:spMkLst>
        </pc:spChg>
        <pc:picChg chg="add mod">
          <ac:chgData name="Gil Jennifer" userId="bc41f5d2-f00c-4ec6-bebc-6995702987bb" providerId="ADAL" clId="{9CE71F38-DA34-4378-A808-8BBBE4D87A71}" dt="2023-09-11T18:28:07.062" v="200" actId="1076"/>
          <ac:picMkLst>
            <pc:docMk/>
            <pc:sldMk cId="0" sldId="262"/>
            <ac:picMk id="4" creationId="{1F07F98F-E494-9A33-B5F2-45A5363E0654}"/>
          </ac:picMkLst>
        </pc:picChg>
        <pc:picChg chg="mod">
          <ac:chgData name="Gil Jennifer" userId="bc41f5d2-f00c-4ec6-bebc-6995702987bb" providerId="ADAL" clId="{9CE71F38-DA34-4378-A808-8BBBE4D87A71}" dt="2023-09-11T18:27:49.745" v="195" actId="1076"/>
          <ac:picMkLst>
            <pc:docMk/>
            <pc:sldMk cId="0" sldId="262"/>
            <ac:picMk id="5" creationId="{85C5E274-0471-44FC-845C-70E147DA91AF}"/>
          </ac:picMkLst>
        </pc:picChg>
      </pc:sldChg>
      <pc:sldChg chg="del">
        <pc:chgData name="Gil Jennifer" userId="bc41f5d2-f00c-4ec6-bebc-6995702987bb" providerId="ADAL" clId="{9CE71F38-DA34-4378-A808-8BBBE4D87A71}" dt="2023-09-11T19:08:59.822" v="1725" actId="47"/>
        <pc:sldMkLst>
          <pc:docMk/>
          <pc:sldMk cId="0" sldId="270"/>
        </pc:sldMkLst>
      </pc:sldChg>
      <pc:sldChg chg="delSp mod">
        <pc:chgData name="Gil Jennifer" userId="bc41f5d2-f00c-4ec6-bebc-6995702987bb" providerId="ADAL" clId="{9CE71F38-DA34-4378-A808-8BBBE4D87A71}" dt="2023-09-11T18:50:59.113" v="1068" actId="478"/>
        <pc:sldMkLst>
          <pc:docMk/>
          <pc:sldMk cId="0" sldId="272"/>
        </pc:sldMkLst>
        <pc:spChg chg="del">
          <ac:chgData name="Gil Jennifer" userId="bc41f5d2-f00c-4ec6-bebc-6995702987bb" providerId="ADAL" clId="{9CE71F38-DA34-4378-A808-8BBBE4D87A71}" dt="2023-09-11T18:50:59.113" v="1068" actId="478"/>
          <ac:spMkLst>
            <pc:docMk/>
            <pc:sldMk cId="0" sldId="272"/>
            <ac:spMk id="14" creationId="{52848199-698A-DABF-ACDD-4AB2811C8B1A}"/>
          </ac:spMkLst>
        </pc:spChg>
      </pc:sldChg>
      <pc:sldChg chg="del">
        <pc:chgData name="Gil Jennifer" userId="bc41f5d2-f00c-4ec6-bebc-6995702987bb" providerId="ADAL" clId="{9CE71F38-DA34-4378-A808-8BBBE4D87A71}" dt="2023-09-11T18:26:34.421" v="148" actId="47"/>
        <pc:sldMkLst>
          <pc:docMk/>
          <pc:sldMk cId="0" sldId="275"/>
        </pc:sldMkLst>
      </pc:sldChg>
      <pc:sldChg chg="delSp modSp mod">
        <pc:chgData name="Gil Jennifer" userId="bc41f5d2-f00c-4ec6-bebc-6995702987bb" providerId="ADAL" clId="{9CE71F38-DA34-4378-A808-8BBBE4D87A71}" dt="2023-09-11T18:51:14.006" v="1071" actId="113"/>
        <pc:sldMkLst>
          <pc:docMk/>
          <pc:sldMk cId="0" sldId="283"/>
        </pc:sldMkLst>
        <pc:spChg chg="del">
          <ac:chgData name="Gil Jennifer" userId="bc41f5d2-f00c-4ec6-bebc-6995702987bb" providerId="ADAL" clId="{9CE71F38-DA34-4378-A808-8BBBE4D87A71}" dt="2023-09-11T18:51:05.592" v="1069" actId="478"/>
          <ac:spMkLst>
            <pc:docMk/>
            <pc:sldMk cId="0" sldId="283"/>
            <ac:spMk id="22" creationId="{DB35AB53-17C4-2B78-82A8-518D880F12D1}"/>
          </ac:spMkLst>
        </pc:spChg>
        <pc:spChg chg="mod">
          <ac:chgData name="Gil Jennifer" userId="bc41f5d2-f00c-4ec6-bebc-6995702987bb" providerId="ADAL" clId="{9CE71F38-DA34-4378-A808-8BBBE4D87A71}" dt="2023-09-11T18:51:14.006" v="1071" actId="113"/>
          <ac:spMkLst>
            <pc:docMk/>
            <pc:sldMk cId="0" sldId="283"/>
            <ac:spMk id="448" creationId="{00000000-0000-0000-0000-000000000000}"/>
          </ac:spMkLst>
        </pc:spChg>
      </pc:sldChg>
      <pc:sldChg chg="del">
        <pc:chgData name="Gil Jennifer" userId="bc41f5d2-f00c-4ec6-bebc-6995702987bb" providerId="ADAL" clId="{9CE71F38-DA34-4378-A808-8BBBE4D87A71}" dt="2023-09-11T18:50:51.653" v="1067" actId="47"/>
        <pc:sldMkLst>
          <pc:docMk/>
          <pc:sldMk cId="3250072113" sldId="301"/>
        </pc:sldMkLst>
      </pc:sldChg>
      <pc:sldChg chg="delSp modSp mod">
        <pc:chgData name="Gil Jennifer" userId="bc41f5d2-f00c-4ec6-bebc-6995702987bb" providerId="ADAL" clId="{9CE71F38-DA34-4378-A808-8BBBE4D87A71}" dt="2023-09-11T18:52:18.649" v="1082" actId="478"/>
        <pc:sldMkLst>
          <pc:docMk/>
          <pc:sldMk cId="3486681896" sldId="303"/>
        </pc:sldMkLst>
        <pc:spChg chg="del mod">
          <ac:chgData name="Gil Jennifer" userId="bc41f5d2-f00c-4ec6-bebc-6995702987bb" providerId="ADAL" clId="{9CE71F38-DA34-4378-A808-8BBBE4D87A71}" dt="2023-09-11T18:52:18.649" v="1082" actId="478"/>
          <ac:spMkLst>
            <pc:docMk/>
            <pc:sldMk cId="3486681896" sldId="303"/>
            <ac:spMk id="15" creationId="{6136C996-F299-8CCA-6EE2-BD8E0CB58A08}"/>
          </ac:spMkLst>
        </pc:spChg>
      </pc:sldChg>
      <pc:sldChg chg="delSp modSp mod">
        <pc:chgData name="Gil Jennifer" userId="bc41f5d2-f00c-4ec6-bebc-6995702987bb" providerId="ADAL" clId="{9CE71F38-DA34-4378-A808-8BBBE4D87A71}" dt="2023-09-11T18:53:51.202" v="1115" actId="1076"/>
        <pc:sldMkLst>
          <pc:docMk/>
          <pc:sldMk cId="2309680413" sldId="304"/>
        </pc:sldMkLst>
        <pc:spChg chg="mod">
          <ac:chgData name="Gil Jennifer" userId="bc41f5d2-f00c-4ec6-bebc-6995702987bb" providerId="ADAL" clId="{9CE71F38-DA34-4378-A808-8BBBE4D87A71}" dt="2023-09-11T18:53:45.715" v="1114" actId="14100"/>
          <ac:spMkLst>
            <pc:docMk/>
            <pc:sldMk cId="2309680413" sldId="304"/>
            <ac:spMk id="3" creationId="{A462ECDD-C4E5-495D-85CD-26969A56340E}"/>
          </ac:spMkLst>
        </pc:spChg>
        <pc:spChg chg="mod">
          <ac:chgData name="Gil Jennifer" userId="bc41f5d2-f00c-4ec6-bebc-6995702987bb" providerId="ADAL" clId="{9CE71F38-DA34-4378-A808-8BBBE4D87A71}" dt="2023-09-11T18:53:00.851" v="1089" actId="14100"/>
          <ac:spMkLst>
            <pc:docMk/>
            <pc:sldMk cId="2309680413" sldId="304"/>
            <ac:spMk id="4" creationId="{B0404605-EAC2-49DF-AEAF-09BA7E962D18}"/>
          </ac:spMkLst>
        </pc:spChg>
        <pc:spChg chg="del">
          <ac:chgData name="Gil Jennifer" userId="bc41f5d2-f00c-4ec6-bebc-6995702987bb" providerId="ADAL" clId="{9CE71F38-DA34-4378-A808-8BBBE4D87A71}" dt="2023-09-11T18:52:34.746" v="1083" actId="478"/>
          <ac:spMkLst>
            <pc:docMk/>
            <pc:sldMk cId="2309680413" sldId="304"/>
            <ac:spMk id="9" creationId="{818A4003-A7D0-2F5B-7217-BC306D81DF11}"/>
          </ac:spMkLst>
        </pc:spChg>
        <pc:spChg chg="mod">
          <ac:chgData name="Gil Jennifer" userId="bc41f5d2-f00c-4ec6-bebc-6995702987bb" providerId="ADAL" clId="{9CE71F38-DA34-4378-A808-8BBBE4D87A71}" dt="2023-09-11T18:53:51.202" v="1115" actId="1076"/>
          <ac:spMkLst>
            <pc:docMk/>
            <pc:sldMk cId="2309680413" sldId="304"/>
            <ac:spMk id="11" creationId="{6C4D5C6B-BE56-48D5-AE56-3A31682F7E51}"/>
          </ac:spMkLst>
        </pc:spChg>
        <pc:picChg chg="mod">
          <ac:chgData name="Gil Jennifer" userId="bc41f5d2-f00c-4ec6-bebc-6995702987bb" providerId="ADAL" clId="{9CE71F38-DA34-4378-A808-8BBBE4D87A71}" dt="2023-09-11T18:52:51.885" v="1087" actId="1076"/>
          <ac:picMkLst>
            <pc:docMk/>
            <pc:sldMk cId="2309680413" sldId="304"/>
            <ac:picMk id="6146" creationId="{3CFC23BE-4804-9B91-BBFF-A35400F5237F}"/>
          </ac:picMkLst>
        </pc:picChg>
      </pc:sldChg>
      <pc:sldChg chg="delSp modSp mod">
        <pc:chgData name="Gil Jennifer" userId="bc41f5d2-f00c-4ec6-bebc-6995702987bb" providerId="ADAL" clId="{9CE71F38-DA34-4378-A808-8BBBE4D87A71}" dt="2023-09-11T18:56:04.652" v="1163" actId="20577"/>
        <pc:sldMkLst>
          <pc:docMk/>
          <pc:sldMk cId="3707896478" sldId="305"/>
        </pc:sldMkLst>
        <pc:spChg chg="mod">
          <ac:chgData name="Gil Jennifer" userId="bc41f5d2-f00c-4ec6-bebc-6995702987bb" providerId="ADAL" clId="{9CE71F38-DA34-4378-A808-8BBBE4D87A71}" dt="2023-09-11T18:56:04.652" v="1163" actId="20577"/>
          <ac:spMkLst>
            <pc:docMk/>
            <pc:sldMk cId="3707896478" sldId="305"/>
            <ac:spMk id="3" creationId="{B3E36FD7-C49C-447B-8C75-7FF5CE1CE26C}"/>
          </ac:spMkLst>
        </pc:spChg>
        <pc:spChg chg="del">
          <ac:chgData name="Gil Jennifer" userId="bc41f5d2-f00c-4ec6-bebc-6995702987bb" providerId="ADAL" clId="{9CE71F38-DA34-4378-A808-8BBBE4D87A71}" dt="2023-09-11T18:54:56.018" v="1120" actId="478"/>
          <ac:spMkLst>
            <pc:docMk/>
            <pc:sldMk cId="3707896478" sldId="305"/>
            <ac:spMk id="5" creationId="{DC2CA0E8-772B-4F1E-A9E1-B4877FB8CC11}"/>
          </ac:spMkLst>
        </pc:spChg>
      </pc:sldChg>
      <pc:sldChg chg="addSp delSp modSp mod setBg">
        <pc:chgData name="Gil Jennifer" userId="bc41f5d2-f00c-4ec6-bebc-6995702987bb" providerId="ADAL" clId="{9CE71F38-DA34-4378-A808-8BBBE4D87A71}" dt="2023-09-11T19:00:52.985" v="1694" actId="27636"/>
        <pc:sldMkLst>
          <pc:docMk/>
          <pc:sldMk cId="2073899998" sldId="307"/>
        </pc:sldMkLst>
        <pc:spChg chg="mod">
          <ac:chgData name="Gil Jennifer" userId="bc41f5d2-f00c-4ec6-bebc-6995702987bb" providerId="ADAL" clId="{9CE71F38-DA34-4378-A808-8BBBE4D87A71}" dt="2023-09-11T19:00:52.599" v="1693" actId="26606"/>
          <ac:spMkLst>
            <pc:docMk/>
            <pc:sldMk cId="2073899998" sldId="307"/>
            <ac:spMk id="2" creationId="{2303D142-AA80-401D-AAB2-BB2AAFFD43DD}"/>
          </ac:spMkLst>
        </pc:spChg>
        <pc:spChg chg="mod">
          <ac:chgData name="Gil Jennifer" userId="bc41f5d2-f00c-4ec6-bebc-6995702987bb" providerId="ADAL" clId="{9CE71F38-DA34-4378-A808-8BBBE4D87A71}" dt="2023-09-11T19:00:52.599" v="1693" actId="26606"/>
          <ac:spMkLst>
            <pc:docMk/>
            <pc:sldMk cId="2073899998" sldId="307"/>
            <ac:spMk id="3" creationId="{D874B75A-1467-41AB-915C-C157FA8F86B0}"/>
          </ac:spMkLst>
        </pc:spChg>
        <pc:spChg chg="mod ord">
          <ac:chgData name="Gil Jennifer" userId="bc41f5d2-f00c-4ec6-bebc-6995702987bb" providerId="ADAL" clId="{9CE71F38-DA34-4378-A808-8BBBE4D87A71}" dt="2023-09-11T19:00:52.985" v="1694" actId="27636"/>
          <ac:spMkLst>
            <pc:docMk/>
            <pc:sldMk cId="2073899998" sldId="307"/>
            <ac:spMk id="4" creationId="{061AFB6A-C9EA-4C4F-AF77-956073ED3293}"/>
          </ac:spMkLst>
        </pc:spChg>
        <pc:spChg chg="del">
          <ac:chgData name="Gil Jennifer" userId="bc41f5d2-f00c-4ec6-bebc-6995702987bb" providerId="ADAL" clId="{9CE71F38-DA34-4378-A808-8BBBE4D87A71}" dt="2023-09-11T18:56:44.354" v="1170" actId="478"/>
          <ac:spMkLst>
            <pc:docMk/>
            <pc:sldMk cId="2073899998" sldId="307"/>
            <ac:spMk id="6" creationId="{2133D7E7-121A-F720-4618-E3AAB557D623}"/>
          </ac:spMkLst>
        </pc:spChg>
        <pc:picChg chg="add mod">
          <ac:chgData name="Gil Jennifer" userId="bc41f5d2-f00c-4ec6-bebc-6995702987bb" providerId="ADAL" clId="{9CE71F38-DA34-4378-A808-8BBBE4D87A71}" dt="2023-09-11T19:00:52.599" v="1693" actId="26606"/>
          <ac:picMkLst>
            <pc:docMk/>
            <pc:sldMk cId="2073899998" sldId="307"/>
            <ac:picMk id="7" creationId="{00772F1C-C013-5C3D-E91D-0BEBFCEA8399}"/>
          </ac:picMkLst>
        </pc:picChg>
        <pc:picChg chg="del">
          <ac:chgData name="Gil Jennifer" userId="bc41f5d2-f00c-4ec6-bebc-6995702987bb" providerId="ADAL" clId="{9CE71F38-DA34-4378-A808-8BBBE4D87A71}" dt="2023-09-11T18:58:42.061" v="1442" actId="478"/>
          <ac:picMkLst>
            <pc:docMk/>
            <pc:sldMk cId="2073899998" sldId="307"/>
            <ac:picMk id="9218" creationId="{9F899E71-AE4D-F7D3-85F3-C08DB06149CF}"/>
          </ac:picMkLst>
        </pc:picChg>
        <pc:cxnChg chg="add">
          <ac:chgData name="Gil Jennifer" userId="bc41f5d2-f00c-4ec6-bebc-6995702987bb" providerId="ADAL" clId="{9CE71F38-DA34-4378-A808-8BBBE4D87A71}" dt="2023-09-11T19:00:52.599" v="1693" actId="26606"/>
          <ac:cxnSpMkLst>
            <pc:docMk/>
            <pc:sldMk cId="2073899998" sldId="307"/>
            <ac:cxnSpMk id="12" creationId="{15F1CC53-719A-4763-BF30-5E25A63CEF3C}"/>
          </ac:cxnSpMkLst>
        </pc:cxnChg>
      </pc:sldChg>
      <pc:sldChg chg="delSp modSp mod">
        <pc:chgData name="Gil Jennifer" userId="bc41f5d2-f00c-4ec6-bebc-6995702987bb" providerId="ADAL" clId="{9CE71F38-DA34-4378-A808-8BBBE4D87A71}" dt="2023-09-11T18:52:12.243" v="1080" actId="478"/>
        <pc:sldMkLst>
          <pc:docMk/>
          <pc:sldMk cId="970064281" sldId="308"/>
        </pc:sldMkLst>
        <pc:spChg chg="del">
          <ac:chgData name="Gil Jennifer" userId="bc41f5d2-f00c-4ec6-bebc-6995702987bb" providerId="ADAL" clId="{9CE71F38-DA34-4378-A808-8BBBE4D87A71}" dt="2023-09-11T18:52:12.243" v="1080" actId="478"/>
          <ac:spMkLst>
            <pc:docMk/>
            <pc:sldMk cId="970064281" sldId="308"/>
            <ac:spMk id="7" creationId="{041B9675-DF26-990B-EC29-386EF6C84A3C}"/>
          </ac:spMkLst>
        </pc:spChg>
        <pc:grpChg chg="mod">
          <ac:chgData name="Gil Jennifer" userId="bc41f5d2-f00c-4ec6-bebc-6995702987bb" providerId="ADAL" clId="{9CE71F38-DA34-4378-A808-8BBBE4D87A71}" dt="2023-09-11T18:51:58.568" v="1076" actId="1076"/>
          <ac:grpSpMkLst>
            <pc:docMk/>
            <pc:sldMk cId="970064281" sldId="308"/>
            <ac:grpSpMk id="3" creationId="{4FDCE85A-EC72-35B6-6B69-30CD8DC3B678}"/>
          </ac:grpSpMkLst>
        </pc:grpChg>
        <pc:graphicFrameChg chg="mod">
          <ac:chgData name="Gil Jennifer" userId="bc41f5d2-f00c-4ec6-bebc-6995702987bb" providerId="ADAL" clId="{9CE71F38-DA34-4378-A808-8BBBE4D87A71}" dt="2023-09-11T18:51:40.999" v="1075" actId="255"/>
          <ac:graphicFrameMkLst>
            <pc:docMk/>
            <pc:sldMk cId="970064281" sldId="308"/>
            <ac:graphicFrameMk id="12" creationId="{9E660889-5894-5B32-59F8-8BC26098C234}"/>
          </ac:graphicFrameMkLst>
        </pc:graphicFrameChg>
        <pc:picChg chg="mod">
          <ac:chgData name="Gil Jennifer" userId="bc41f5d2-f00c-4ec6-bebc-6995702987bb" providerId="ADAL" clId="{9CE71F38-DA34-4378-A808-8BBBE4D87A71}" dt="2023-09-11T18:52:04.690" v="1078" actId="1076"/>
          <ac:picMkLst>
            <pc:docMk/>
            <pc:sldMk cId="970064281" sldId="308"/>
            <ac:picMk id="15" creationId="{94FE8A96-AE4C-36C9-FEBB-F8939B2F6606}"/>
          </ac:picMkLst>
        </pc:picChg>
        <pc:picChg chg="mod">
          <ac:chgData name="Gil Jennifer" userId="bc41f5d2-f00c-4ec6-bebc-6995702987bb" providerId="ADAL" clId="{9CE71F38-DA34-4378-A808-8BBBE4D87A71}" dt="2023-09-11T18:52:08.265" v="1079" actId="1076"/>
          <ac:picMkLst>
            <pc:docMk/>
            <pc:sldMk cId="970064281" sldId="308"/>
            <ac:picMk id="5122" creationId="{C319C010-4650-9435-2011-E576EC43D94F}"/>
          </ac:picMkLst>
        </pc:picChg>
      </pc:sldChg>
      <pc:sldChg chg="delSp modSp mod">
        <pc:chgData name="Gil Jennifer" userId="bc41f5d2-f00c-4ec6-bebc-6995702987bb" providerId="ADAL" clId="{9CE71F38-DA34-4378-A808-8BBBE4D87A71}" dt="2023-09-11T18:51:21.272" v="1072" actId="478"/>
        <pc:sldMkLst>
          <pc:docMk/>
          <pc:sldMk cId="2488202871" sldId="309"/>
        </pc:sldMkLst>
        <pc:spChg chg="mod">
          <ac:chgData name="Gil Jennifer" userId="bc41f5d2-f00c-4ec6-bebc-6995702987bb" providerId="ADAL" clId="{9CE71F38-DA34-4378-A808-8BBBE4D87A71}" dt="2023-09-11T18:36:29.615" v="761" actId="1076"/>
          <ac:spMkLst>
            <pc:docMk/>
            <pc:sldMk cId="2488202871" sldId="309"/>
            <ac:spMk id="2" creationId="{7E6F6584-6FC8-4CFE-ABC7-CA3DA9441705}"/>
          </ac:spMkLst>
        </pc:spChg>
        <pc:spChg chg="mod">
          <ac:chgData name="Gil Jennifer" userId="bc41f5d2-f00c-4ec6-bebc-6995702987bb" providerId="ADAL" clId="{9CE71F38-DA34-4378-A808-8BBBE4D87A71}" dt="2023-09-11T18:46:32.961" v="936" actId="20577"/>
          <ac:spMkLst>
            <pc:docMk/>
            <pc:sldMk cId="2488202871" sldId="309"/>
            <ac:spMk id="4" creationId="{4A85E29F-2C64-49C1-AD16-7CD5491C723C}"/>
          </ac:spMkLst>
        </pc:spChg>
        <pc:spChg chg="del">
          <ac:chgData name="Gil Jennifer" userId="bc41f5d2-f00c-4ec6-bebc-6995702987bb" providerId="ADAL" clId="{9CE71F38-DA34-4378-A808-8BBBE4D87A71}" dt="2023-09-11T18:51:21.272" v="1072" actId="478"/>
          <ac:spMkLst>
            <pc:docMk/>
            <pc:sldMk cId="2488202871" sldId="309"/>
            <ac:spMk id="6" creationId="{AC6DEB86-A807-A2A9-E635-3F4A912DE015}"/>
          </ac:spMkLst>
        </pc:spChg>
      </pc:sldChg>
      <pc:sldChg chg="delSp modSp mod">
        <pc:chgData name="Gil Jennifer" userId="bc41f5d2-f00c-4ec6-bebc-6995702987bb" providerId="ADAL" clId="{9CE71F38-DA34-4378-A808-8BBBE4D87A71}" dt="2023-09-11T18:26:23.139" v="147" actId="478"/>
        <pc:sldMkLst>
          <pc:docMk/>
          <pc:sldMk cId="2432820900" sldId="310"/>
        </pc:sldMkLst>
        <pc:spChg chg="mod">
          <ac:chgData name="Gil Jennifer" userId="bc41f5d2-f00c-4ec6-bebc-6995702987bb" providerId="ADAL" clId="{9CE71F38-DA34-4378-A808-8BBBE4D87A71}" dt="2023-09-11T18:24:14.586" v="2" actId="255"/>
          <ac:spMkLst>
            <pc:docMk/>
            <pc:sldMk cId="2432820900" sldId="310"/>
            <ac:spMk id="3" creationId="{3BE8BAE2-8885-49CE-A641-743255227FFD}"/>
          </ac:spMkLst>
        </pc:spChg>
        <pc:spChg chg="mod">
          <ac:chgData name="Gil Jennifer" userId="bc41f5d2-f00c-4ec6-bebc-6995702987bb" providerId="ADAL" clId="{9CE71F38-DA34-4378-A808-8BBBE4D87A71}" dt="2023-09-11T18:24:17.722" v="3" actId="1076"/>
          <ac:spMkLst>
            <pc:docMk/>
            <pc:sldMk cId="2432820900" sldId="310"/>
            <ac:spMk id="4" creationId="{FA417C2A-68EB-43B7-9D38-D53E8A6B8C5B}"/>
          </ac:spMkLst>
        </pc:spChg>
        <pc:spChg chg="del">
          <ac:chgData name="Gil Jennifer" userId="bc41f5d2-f00c-4ec6-bebc-6995702987bb" providerId="ADAL" clId="{9CE71F38-DA34-4378-A808-8BBBE4D87A71}" dt="2023-09-11T18:26:23.139" v="147" actId="478"/>
          <ac:spMkLst>
            <pc:docMk/>
            <pc:sldMk cId="2432820900" sldId="310"/>
            <ac:spMk id="8" creationId="{42BB7BC8-9DF3-D6BF-8C82-57B1EE660278}"/>
          </ac:spMkLst>
        </pc:spChg>
      </pc:sldChg>
      <pc:sldChg chg="delSp modSp mod">
        <pc:chgData name="Gil Jennifer" userId="bc41f5d2-f00c-4ec6-bebc-6995702987bb" providerId="ADAL" clId="{9CE71F38-DA34-4378-A808-8BBBE4D87A71}" dt="2023-09-11T19:08:50.811" v="1724" actId="27636"/>
        <pc:sldMkLst>
          <pc:docMk/>
          <pc:sldMk cId="3409058185" sldId="311"/>
        </pc:sldMkLst>
        <pc:spChg chg="mod">
          <ac:chgData name="Gil Jennifer" userId="bc41f5d2-f00c-4ec6-bebc-6995702987bb" providerId="ADAL" clId="{9CE71F38-DA34-4378-A808-8BBBE4D87A71}" dt="2023-09-11T19:08:50.811" v="1724" actId="27636"/>
          <ac:spMkLst>
            <pc:docMk/>
            <pc:sldMk cId="3409058185" sldId="311"/>
            <ac:spMk id="3" creationId="{2E9D2DB4-7985-4832-9C2B-0790191C4DBD}"/>
          </ac:spMkLst>
        </pc:spChg>
        <pc:spChg chg="del">
          <ac:chgData name="Gil Jennifer" userId="bc41f5d2-f00c-4ec6-bebc-6995702987bb" providerId="ADAL" clId="{9CE71F38-DA34-4378-A808-8BBBE4D87A71}" dt="2023-09-11T19:08:33.017" v="1719" actId="478"/>
          <ac:spMkLst>
            <pc:docMk/>
            <pc:sldMk cId="3409058185" sldId="311"/>
            <ac:spMk id="5" creationId="{09CAD96A-039D-7872-A16D-F649BD323C93}"/>
          </ac:spMkLst>
        </pc:spChg>
      </pc:sldChg>
      <pc:sldChg chg="del">
        <pc:chgData name="Gil Jennifer" userId="bc41f5d2-f00c-4ec6-bebc-6995702987bb" providerId="ADAL" clId="{9CE71F38-DA34-4378-A808-8BBBE4D87A71}" dt="2023-09-11T19:10:51.808" v="1737" actId="47"/>
        <pc:sldMkLst>
          <pc:docMk/>
          <pc:sldMk cId="3557818378" sldId="312"/>
        </pc:sldMkLst>
      </pc:sldChg>
      <pc:sldChg chg="delSp modSp mod">
        <pc:chgData name="Gil Jennifer" userId="bc41f5d2-f00c-4ec6-bebc-6995702987bb" providerId="ADAL" clId="{9CE71F38-DA34-4378-A808-8BBBE4D87A71}" dt="2023-09-11T19:15:06.619" v="1852" actId="115"/>
        <pc:sldMkLst>
          <pc:docMk/>
          <pc:sldMk cId="56742427" sldId="314"/>
        </pc:sldMkLst>
        <pc:spChg chg="mod">
          <ac:chgData name="Gil Jennifer" userId="bc41f5d2-f00c-4ec6-bebc-6995702987bb" providerId="ADAL" clId="{9CE71F38-DA34-4378-A808-8BBBE4D87A71}" dt="2023-09-11T19:15:06.619" v="1852" actId="115"/>
          <ac:spMkLst>
            <pc:docMk/>
            <pc:sldMk cId="56742427" sldId="314"/>
            <ac:spMk id="2" creationId="{7663A2DF-49EA-4CB7-BD3E-065808202497}"/>
          </ac:spMkLst>
        </pc:spChg>
        <pc:spChg chg="del">
          <ac:chgData name="Gil Jennifer" userId="bc41f5d2-f00c-4ec6-bebc-6995702987bb" providerId="ADAL" clId="{9CE71F38-DA34-4378-A808-8BBBE4D87A71}" dt="2023-09-11T19:07:16.441" v="1716" actId="478"/>
          <ac:spMkLst>
            <pc:docMk/>
            <pc:sldMk cId="56742427" sldId="314"/>
            <ac:spMk id="6" creationId="{6AF3E862-4C8C-02B0-D315-4DA146195738}"/>
          </ac:spMkLst>
        </pc:spChg>
      </pc:sldChg>
      <pc:sldChg chg="delSp modSp mod">
        <pc:chgData name="Gil Jennifer" userId="bc41f5d2-f00c-4ec6-bebc-6995702987bb" providerId="ADAL" clId="{9CE71F38-DA34-4378-A808-8BBBE4D87A71}" dt="2023-09-11T19:07:04.284" v="1715" actId="478"/>
        <pc:sldMkLst>
          <pc:docMk/>
          <pc:sldMk cId="1436533489" sldId="315"/>
        </pc:sldMkLst>
        <pc:spChg chg="mod">
          <ac:chgData name="Gil Jennifer" userId="bc41f5d2-f00c-4ec6-bebc-6995702987bb" providerId="ADAL" clId="{9CE71F38-DA34-4378-A808-8BBBE4D87A71}" dt="2023-09-11T19:07:02.486" v="1714" actId="255"/>
          <ac:spMkLst>
            <pc:docMk/>
            <pc:sldMk cId="1436533489" sldId="315"/>
            <ac:spMk id="2" creationId="{384B2D77-0464-47DB-A083-589E192D2BEB}"/>
          </ac:spMkLst>
        </pc:spChg>
        <pc:spChg chg="del">
          <ac:chgData name="Gil Jennifer" userId="bc41f5d2-f00c-4ec6-bebc-6995702987bb" providerId="ADAL" clId="{9CE71F38-DA34-4378-A808-8BBBE4D87A71}" dt="2023-09-11T19:07:04.284" v="1715" actId="478"/>
          <ac:spMkLst>
            <pc:docMk/>
            <pc:sldMk cId="1436533489" sldId="315"/>
            <ac:spMk id="5" creationId="{F29537B2-82F7-ED77-05DA-28F6A0797E25}"/>
          </ac:spMkLst>
        </pc:spChg>
      </pc:sldChg>
      <pc:sldChg chg="delSp modSp mod">
        <pc:chgData name="Gil Jennifer" userId="bc41f5d2-f00c-4ec6-bebc-6995702987bb" providerId="ADAL" clId="{9CE71F38-DA34-4378-A808-8BBBE4D87A71}" dt="2023-09-11T19:09:35.126" v="1732" actId="14100"/>
        <pc:sldMkLst>
          <pc:docMk/>
          <pc:sldMk cId="4002995155" sldId="318"/>
        </pc:sldMkLst>
        <pc:spChg chg="del">
          <ac:chgData name="Gil Jennifer" userId="bc41f5d2-f00c-4ec6-bebc-6995702987bb" providerId="ADAL" clId="{9CE71F38-DA34-4378-A808-8BBBE4D87A71}" dt="2023-09-11T19:09:06.718" v="1726" actId="478"/>
          <ac:spMkLst>
            <pc:docMk/>
            <pc:sldMk cId="4002995155" sldId="318"/>
            <ac:spMk id="6" creationId="{86E72A65-0F0B-3326-243E-C09EF78CBF59}"/>
          </ac:spMkLst>
        </pc:spChg>
        <pc:spChg chg="mod">
          <ac:chgData name="Gil Jennifer" userId="bc41f5d2-f00c-4ec6-bebc-6995702987bb" providerId="ADAL" clId="{9CE71F38-DA34-4378-A808-8BBBE4D87A71}" dt="2023-09-11T19:09:35.126" v="1732" actId="14100"/>
          <ac:spMkLst>
            <pc:docMk/>
            <pc:sldMk cId="4002995155" sldId="318"/>
            <ac:spMk id="18" creationId="{FF223425-A455-4411-A50A-36506BD81B6B}"/>
          </ac:spMkLst>
        </pc:spChg>
        <pc:picChg chg="mod">
          <ac:chgData name="Gil Jennifer" userId="bc41f5d2-f00c-4ec6-bebc-6995702987bb" providerId="ADAL" clId="{9CE71F38-DA34-4378-A808-8BBBE4D87A71}" dt="2023-09-11T19:09:31.159" v="1730" actId="1076"/>
          <ac:picMkLst>
            <pc:docMk/>
            <pc:sldMk cId="4002995155" sldId="318"/>
            <ac:picMk id="4" creationId="{6B029BD7-3249-4932-82E8-F6ACE85C46E3}"/>
          </ac:picMkLst>
        </pc:picChg>
        <pc:picChg chg="mod">
          <ac:chgData name="Gil Jennifer" userId="bc41f5d2-f00c-4ec6-bebc-6995702987bb" providerId="ADAL" clId="{9CE71F38-DA34-4378-A808-8BBBE4D87A71}" dt="2023-09-11T19:09:32.812" v="1731" actId="1076"/>
          <ac:picMkLst>
            <pc:docMk/>
            <pc:sldMk cId="4002995155" sldId="318"/>
            <ac:picMk id="2050" creationId="{2EF341C3-21FF-4C8D-8692-DBC8EA4B77F2}"/>
          </ac:picMkLst>
        </pc:picChg>
      </pc:sldChg>
      <pc:sldChg chg="addSp delSp modSp mod">
        <pc:chgData name="Gil Jennifer" userId="bc41f5d2-f00c-4ec6-bebc-6995702987bb" providerId="ADAL" clId="{9CE71F38-DA34-4378-A808-8BBBE4D87A71}" dt="2023-09-11T19:18:23.874" v="1857" actId="478"/>
        <pc:sldMkLst>
          <pc:docMk/>
          <pc:sldMk cId="3351863582" sldId="324"/>
        </pc:sldMkLst>
        <pc:spChg chg="del">
          <ac:chgData name="Gil Jennifer" userId="bc41f5d2-f00c-4ec6-bebc-6995702987bb" providerId="ADAL" clId="{9CE71F38-DA34-4378-A808-8BBBE4D87A71}" dt="2023-09-11T19:18:15.068" v="1853" actId="478"/>
          <ac:spMkLst>
            <pc:docMk/>
            <pc:sldMk cId="3351863582" sldId="324"/>
            <ac:spMk id="3" creationId="{34ADABDA-C596-4C4F-A894-1004F702BC08}"/>
          </ac:spMkLst>
        </pc:spChg>
        <pc:spChg chg="del">
          <ac:chgData name="Gil Jennifer" userId="bc41f5d2-f00c-4ec6-bebc-6995702987bb" providerId="ADAL" clId="{9CE71F38-DA34-4378-A808-8BBBE4D87A71}" dt="2023-09-11T19:18:23.874" v="1857" actId="478"/>
          <ac:spMkLst>
            <pc:docMk/>
            <pc:sldMk cId="3351863582" sldId="324"/>
            <ac:spMk id="6" creationId="{BA5D9BC8-0419-36C7-423D-DCF983605525}"/>
          </ac:spMkLst>
        </pc:spChg>
        <pc:spChg chg="add del mod">
          <ac:chgData name="Gil Jennifer" userId="bc41f5d2-f00c-4ec6-bebc-6995702987bb" providerId="ADAL" clId="{9CE71F38-DA34-4378-A808-8BBBE4D87A71}" dt="2023-09-11T19:18:17.616" v="1854" actId="478"/>
          <ac:spMkLst>
            <pc:docMk/>
            <pc:sldMk cId="3351863582" sldId="324"/>
            <ac:spMk id="8" creationId="{B528D5C5-6FA3-6396-1918-5A4CAA4BFED1}"/>
          </ac:spMkLst>
        </pc:spChg>
        <pc:picChg chg="add mod">
          <ac:chgData name="Gil Jennifer" userId="bc41f5d2-f00c-4ec6-bebc-6995702987bb" providerId="ADAL" clId="{9CE71F38-DA34-4378-A808-8BBBE4D87A71}" dt="2023-09-11T19:18:21.762" v="1856" actId="1076"/>
          <ac:picMkLst>
            <pc:docMk/>
            <pc:sldMk cId="3351863582" sldId="324"/>
            <ac:picMk id="10" creationId="{F12AC7B2-9D5E-0949-92F5-149CB06D6AF5}"/>
          </ac:picMkLst>
        </pc:picChg>
      </pc:sldChg>
      <pc:sldChg chg="del">
        <pc:chgData name="Gil Jennifer" userId="bc41f5d2-f00c-4ec6-bebc-6995702987bb" providerId="ADAL" clId="{9CE71F38-DA34-4378-A808-8BBBE4D87A71}" dt="2023-09-11T19:06:47.829" v="1713" actId="47"/>
        <pc:sldMkLst>
          <pc:docMk/>
          <pc:sldMk cId="2826041132" sldId="325"/>
        </pc:sldMkLst>
      </pc:sldChg>
      <pc:sldChg chg="del">
        <pc:chgData name="Gil Jennifer" userId="bc41f5d2-f00c-4ec6-bebc-6995702987bb" providerId="ADAL" clId="{9CE71F38-DA34-4378-A808-8BBBE4D87A71}" dt="2023-09-11T19:09:45.090" v="1734" actId="47"/>
        <pc:sldMkLst>
          <pc:docMk/>
          <pc:sldMk cId="3902595307" sldId="327"/>
        </pc:sldMkLst>
      </pc:sldChg>
      <pc:sldChg chg="del">
        <pc:chgData name="Gil Jennifer" userId="bc41f5d2-f00c-4ec6-bebc-6995702987bb" providerId="ADAL" clId="{9CE71F38-DA34-4378-A808-8BBBE4D87A71}" dt="2023-09-11T18:28:59.782" v="204" actId="47"/>
        <pc:sldMkLst>
          <pc:docMk/>
          <pc:sldMk cId="2623038330" sldId="331"/>
        </pc:sldMkLst>
      </pc:sldChg>
      <pc:sldChg chg="del">
        <pc:chgData name="Gil Jennifer" userId="bc41f5d2-f00c-4ec6-bebc-6995702987bb" providerId="ADAL" clId="{9CE71F38-DA34-4378-A808-8BBBE4D87A71}" dt="2023-09-11T18:28:36.828" v="202" actId="47"/>
        <pc:sldMkLst>
          <pc:docMk/>
          <pc:sldMk cId="1701309889" sldId="332"/>
        </pc:sldMkLst>
      </pc:sldChg>
      <pc:sldChg chg="del">
        <pc:chgData name="Gil Jennifer" userId="bc41f5d2-f00c-4ec6-bebc-6995702987bb" providerId="ADAL" clId="{9CE71F38-DA34-4378-A808-8BBBE4D87A71}" dt="2023-09-11T18:28:20.315" v="201" actId="47"/>
        <pc:sldMkLst>
          <pc:docMk/>
          <pc:sldMk cId="2241973663" sldId="333"/>
        </pc:sldMkLst>
      </pc:sldChg>
      <pc:sldChg chg="del">
        <pc:chgData name="Gil Jennifer" userId="bc41f5d2-f00c-4ec6-bebc-6995702987bb" providerId="ADAL" clId="{9CE71F38-DA34-4378-A808-8BBBE4D87A71}" dt="2023-09-11T18:28:43.919" v="203" actId="47"/>
        <pc:sldMkLst>
          <pc:docMk/>
          <pc:sldMk cId="2667114863" sldId="336"/>
        </pc:sldMkLst>
      </pc:sldChg>
      <pc:sldChg chg="del">
        <pc:chgData name="Gil Jennifer" userId="bc41f5d2-f00c-4ec6-bebc-6995702987bb" providerId="ADAL" clId="{9CE71F38-DA34-4378-A808-8BBBE4D87A71}" dt="2023-09-11T18:23:30.388" v="0" actId="47"/>
        <pc:sldMkLst>
          <pc:docMk/>
          <pc:sldMk cId="1132838720" sldId="338"/>
        </pc:sldMkLst>
      </pc:sldChg>
      <pc:sldChg chg="del">
        <pc:chgData name="Gil Jennifer" userId="bc41f5d2-f00c-4ec6-bebc-6995702987bb" providerId="ADAL" clId="{9CE71F38-DA34-4378-A808-8BBBE4D87A71}" dt="2023-09-11T19:09:41.260" v="1733" actId="47"/>
        <pc:sldMkLst>
          <pc:docMk/>
          <pc:sldMk cId="3797194826" sldId="343"/>
        </pc:sldMkLst>
      </pc:sldChg>
      <pc:sldChg chg="delSp modSp add mod">
        <pc:chgData name="Gil Jennifer" userId="bc41f5d2-f00c-4ec6-bebc-6995702987bb" providerId="ADAL" clId="{9CE71F38-DA34-4378-A808-8BBBE4D87A71}" dt="2023-09-11T18:50:49.489" v="1066" actId="1076"/>
        <pc:sldMkLst>
          <pc:docMk/>
          <pc:sldMk cId="633060799" sldId="344"/>
        </pc:sldMkLst>
        <pc:spChg chg="mod">
          <ac:chgData name="Gil Jennifer" userId="bc41f5d2-f00c-4ec6-bebc-6995702987bb" providerId="ADAL" clId="{9CE71F38-DA34-4378-A808-8BBBE4D87A71}" dt="2023-09-11T18:50:49.489" v="1066" actId="1076"/>
          <ac:spMkLst>
            <pc:docMk/>
            <pc:sldMk cId="633060799" sldId="344"/>
            <ac:spMk id="4" creationId="{4A85E29F-2C64-49C1-AD16-7CD5491C723C}"/>
          </ac:spMkLst>
        </pc:spChg>
        <pc:spChg chg="del">
          <ac:chgData name="Gil Jennifer" userId="bc41f5d2-f00c-4ec6-bebc-6995702987bb" providerId="ADAL" clId="{9CE71F38-DA34-4378-A808-8BBBE4D87A71}" dt="2023-09-11T18:50:27.350" v="1063" actId="478"/>
          <ac:spMkLst>
            <pc:docMk/>
            <pc:sldMk cId="633060799" sldId="344"/>
            <ac:spMk id="6" creationId="{AC6DEB86-A807-A2A9-E635-3F4A912DE015}"/>
          </ac:spMkLst>
        </pc:spChg>
      </pc:sldChg>
      <pc:sldChg chg="modSp add mod">
        <pc:chgData name="Gil Jennifer" userId="bc41f5d2-f00c-4ec6-bebc-6995702987bb" providerId="ADAL" clId="{9CE71F38-DA34-4378-A808-8BBBE4D87A71}" dt="2023-09-11T18:55:43.653" v="1144" actId="20577"/>
        <pc:sldMkLst>
          <pc:docMk/>
          <pc:sldMk cId="1460872407" sldId="345"/>
        </pc:sldMkLst>
        <pc:spChg chg="mod">
          <ac:chgData name="Gil Jennifer" userId="bc41f5d2-f00c-4ec6-bebc-6995702987bb" providerId="ADAL" clId="{9CE71F38-DA34-4378-A808-8BBBE4D87A71}" dt="2023-09-11T18:55:43.653" v="1144" actId="20577"/>
          <ac:spMkLst>
            <pc:docMk/>
            <pc:sldMk cId="1460872407" sldId="345"/>
            <ac:spMk id="3" creationId="{B3E36FD7-C49C-447B-8C75-7FF5CE1CE26C}"/>
          </ac:spMkLst>
        </pc:spChg>
      </pc:sldChg>
      <pc:sldChg chg="modSp add mod">
        <pc:chgData name="Gil Jennifer" userId="bc41f5d2-f00c-4ec6-bebc-6995702987bb" providerId="ADAL" clId="{9CE71F38-DA34-4378-A808-8BBBE4D87A71}" dt="2023-09-11T18:56:39.711" v="1169" actId="20577"/>
        <pc:sldMkLst>
          <pc:docMk/>
          <pc:sldMk cId="3063377046" sldId="346"/>
        </pc:sldMkLst>
        <pc:spChg chg="mod">
          <ac:chgData name="Gil Jennifer" userId="bc41f5d2-f00c-4ec6-bebc-6995702987bb" providerId="ADAL" clId="{9CE71F38-DA34-4378-A808-8BBBE4D87A71}" dt="2023-09-11T18:56:39.711" v="1169" actId="20577"/>
          <ac:spMkLst>
            <pc:docMk/>
            <pc:sldMk cId="3063377046" sldId="346"/>
            <ac:spMk id="3" creationId="{B3E36FD7-C49C-447B-8C75-7FF5CE1CE26C}"/>
          </ac:spMkLst>
        </pc:spChg>
      </pc:sldChg>
      <pc:sldChg chg="addSp delSp modSp add mod setBg modNotesTx">
        <pc:chgData name="Gil Jennifer" userId="bc41f5d2-f00c-4ec6-bebc-6995702987bb" providerId="ADAL" clId="{9CE71F38-DA34-4378-A808-8BBBE4D87A71}" dt="2023-09-11T19:06:29.433" v="1712" actId="255"/>
        <pc:sldMkLst>
          <pc:docMk/>
          <pc:sldMk cId="111356699" sldId="347"/>
        </pc:sldMkLst>
        <pc:spChg chg="mod">
          <ac:chgData name="Gil Jennifer" userId="bc41f5d2-f00c-4ec6-bebc-6995702987bb" providerId="ADAL" clId="{9CE71F38-DA34-4378-A808-8BBBE4D87A71}" dt="2023-09-11T19:06:18.165" v="1710" actId="26606"/>
          <ac:spMkLst>
            <pc:docMk/>
            <pc:sldMk cId="111356699" sldId="347"/>
            <ac:spMk id="2" creationId="{2303D142-AA80-401D-AAB2-BB2AAFFD43DD}"/>
          </ac:spMkLst>
        </pc:spChg>
        <pc:spChg chg="mod">
          <ac:chgData name="Gil Jennifer" userId="bc41f5d2-f00c-4ec6-bebc-6995702987bb" providerId="ADAL" clId="{9CE71F38-DA34-4378-A808-8BBBE4D87A71}" dt="2023-09-11T19:06:29.433" v="1712" actId="255"/>
          <ac:spMkLst>
            <pc:docMk/>
            <pc:sldMk cId="111356699" sldId="347"/>
            <ac:spMk id="3" creationId="{D874B75A-1467-41AB-915C-C157FA8F86B0}"/>
          </ac:spMkLst>
        </pc:spChg>
        <pc:spChg chg="mod ord">
          <ac:chgData name="Gil Jennifer" userId="bc41f5d2-f00c-4ec6-bebc-6995702987bb" providerId="ADAL" clId="{9CE71F38-DA34-4378-A808-8BBBE4D87A71}" dt="2023-09-11T19:06:19.333" v="1711" actId="27636"/>
          <ac:spMkLst>
            <pc:docMk/>
            <pc:sldMk cId="111356699" sldId="347"/>
            <ac:spMk id="4" creationId="{061AFB6A-C9EA-4C4F-AF77-956073ED3293}"/>
          </ac:spMkLst>
        </pc:spChg>
        <pc:picChg chg="add del mod">
          <ac:chgData name="Gil Jennifer" userId="bc41f5d2-f00c-4ec6-bebc-6995702987bb" providerId="ADAL" clId="{9CE71F38-DA34-4378-A808-8BBBE4D87A71}" dt="2023-09-11T19:04:42.972" v="1698" actId="478"/>
          <ac:picMkLst>
            <pc:docMk/>
            <pc:sldMk cId="111356699" sldId="347"/>
            <ac:picMk id="6" creationId="{09D8E418-72C5-9B5C-0B9C-3C8A8662EC93}"/>
          </ac:picMkLst>
        </pc:picChg>
        <pc:picChg chg="add del mod">
          <ac:chgData name="Gil Jennifer" userId="bc41f5d2-f00c-4ec6-bebc-6995702987bb" providerId="ADAL" clId="{9CE71F38-DA34-4378-A808-8BBBE4D87A71}" dt="2023-09-11T19:05:19.121" v="1702" actId="478"/>
          <ac:picMkLst>
            <pc:docMk/>
            <pc:sldMk cId="111356699" sldId="347"/>
            <ac:picMk id="8" creationId="{45E18B58-769B-130A-79ED-B0AB9D06565A}"/>
          </ac:picMkLst>
        </pc:picChg>
        <pc:picChg chg="add mod">
          <ac:chgData name="Gil Jennifer" userId="bc41f5d2-f00c-4ec6-bebc-6995702987bb" providerId="ADAL" clId="{9CE71F38-DA34-4378-A808-8BBBE4D87A71}" dt="2023-09-11T19:06:18.165" v="1710" actId="26606"/>
          <ac:picMkLst>
            <pc:docMk/>
            <pc:sldMk cId="111356699" sldId="347"/>
            <ac:picMk id="10" creationId="{2FE3C6AE-1E67-8F60-BDF4-80DBD854FBAF}"/>
          </ac:picMkLst>
        </pc:picChg>
        <pc:cxnChg chg="add">
          <ac:chgData name="Gil Jennifer" userId="bc41f5d2-f00c-4ec6-bebc-6995702987bb" providerId="ADAL" clId="{9CE71F38-DA34-4378-A808-8BBBE4D87A71}" dt="2023-09-11T19:06:18.165" v="1710" actId="26606"/>
          <ac:cxnSpMkLst>
            <pc:docMk/>
            <pc:sldMk cId="111356699" sldId="347"/>
            <ac:cxnSpMk id="15" creationId="{9200C8B5-FB5A-4F8B-A9BD-693C051418A3}"/>
          </ac:cxnSpMkLst>
        </pc:cxnChg>
      </pc:sldChg>
      <pc:sldChg chg="add ord">
        <pc:chgData name="Gil Jennifer" userId="bc41f5d2-f00c-4ec6-bebc-6995702987bb" providerId="ADAL" clId="{9CE71F38-DA34-4378-A808-8BBBE4D87A71}" dt="2023-09-11T19:11:01.751" v="1739"/>
        <pc:sldMkLst>
          <pc:docMk/>
          <pc:sldMk cId="13250188" sldId="1188"/>
        </pc:sldMkLst>
      </pc:sldChg>
      <pc:sldMasterChg chg="delSldLayout">
        <pc:chgData name="Gil Jennifer" userId="bc41f5d2-f00c-4ec6-bebc-6995702987bb" providerId="ADAL" clId="{9CE71F38-DA34-4378-A808-8BBBE4D87A71}" dt="2023-09-11T19:09:48.324" v="1735" actId="47"/>
        <pc:sldMasterMkLst>
          <pc:docMk/>
          <pc:sldMasterMk cId="2316730988" sldId="2147483662"/>
        </pc:sldMasterMkLst>
        <pc:sldLayoutChg chg="del">
          <pc:chgData name="Gil Jennifer" userId="bc41f5d2-f00c-4ec6-bebc-6995702987bb" providerId="ADAL" clId="{9CE71F38-DA34-4378-A808-8BBBE4D87A71}" dt="2023-09-11T19:09:48.324" v="1735" actId="47"/>
          <pc:sldLayoutMkLst>
            <pc:docMk/>
            <pc:sldMasterMk cId="2316730988" sldId="2147483662"/>
            <pc:sldLayoutMk cId="3818265319" sldId="2147483680"/>
          </pc:sldLayoutMkLst>
        </pc:sldLayoutChg>
      </pc:sldMaster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91D69F-26AA-40E2-BAA4-A4C236902175}" type="doc">
      <dgm:prSet loTypeId="urn:microsoft.com/office/officeart/2016/7/layout/VerticalHollowActionList" loCatId="List" qsTypeId="urn:microsoft.com/office/officeart/2005/8/quickstyle/simple1" qsCatId="simple" csTypeId="urn:microsoft.com/office/officeart/2005/8/colors/accent1_2" csCatId="accent1" phldr="1"/>
      <dgm:spPr/>
      <dgm:t>
        <a:bodyPr/>
        <a:lstStyle/>
        <a:p>
          <a:endParaRPr lang="en-US"/>
        </a:p>
      </dgm:t>
    </dgm:pt>
    <dgm:pt modelId="{EB9068DB-B619-46E9-8A9F-C5B5254D6185}">
      <dgm:prSet/>
      <dgm:spPr/>
      <dgm:t>
        <a:bodyPr/>
        <a:lstStyle/>
        <a:p>
          <a:r>
            <a:rPr lang="en-US"/>
            <a:t>Be</a:t>
          </a:r>
        </a:p>
      </dgm:t>
    </dgm:pt>
    <dgm:pt modelId="{6BE8667F-C812-4DD8-8A2D-A6EB240ED42B}" type="parTrans" cxnId="{EB427C13-F6E5-4EFD-8195-2718FA4D80DA}">
      <dgm:prSet/>
      <dgm:spPr/>
      <dgm:t>
        <a:bodyPr/>
        <a:lstStyle/>
        <a:p>
          <a:endParaRPr lang="en-US"/>
        </a:p>
      </dgm:t>
    </dgm:pt>
    <dgm:pt modelId="{96ABE640-CADC-47CD-9531-362225A15F03}" type="sibTrans" cxnId="{EB427C13-F6E5-4EFD-8195-2718FA4D80DA}">
      <dgm:prSet/>
      <dgm:spPr/>
      <dgm:t>
        <a:bodyPr/>
        <a:lstStyle/>
        <a:p>
          <a:endParaRPr lang="en-US"/>
        </a:p>
      </dgm:t>
    </dgm:pt>
    <dgm:pt modelId="{602B8A97-C866-4A71-A96E-7BA353D4B1A2}">
      <dgm:prSet custT="1"/>
      <dgm:spPr/>
      <dgm:t>
        <a:bodyPr/>
        <a:lstStyle/>
        <a:p>
          <a:r>
            <a:rPr lang="en-US" sz="1400" dirty="0"/>
            <a:t>Be provided information on your child’s level of achievement on assessments in Reading/Language Arts, Writing, Mathematics, and Science. </a:t>
          </a:r>
        </a:p>
      </dgm:t>
    </dgm:pt>
    <dgm:pt modelId="{6033A48A-2C3D-42F9-B754-0DB6628D5E74}" type="parTrans" cxnId="{7B286EEA-10E7-47C7-84A1-AEEA00C72F8C}">
      <dgm:prSet/>
      <dgm:spPr/>
      <dgm:t>
        <a:bodyPr/>
        <a:lstStyle/>
        <a:p>
          <a:endParaRPr lang="en-US"/>
        </a:p>
      </dgm:t>
    </dgm:pt>
    <dgm:pt modelId="{AF0B0D1E-D80D-44A2-BDD5-60B06A2D3F28}" type="sibTrans" cxnId="{7B286EEA-10E7-47C7-84A1-AEEA00C72F8C}">
      <dgm:prSet/>
      <dgm:spPr/>
      <dgm:t>
        <a:bodyPr/>
        <a:lstStyle/>
        <a:p>
          <a:endParaRPr lang="en-US"/>
        </a:p>
      </dgm:t>
    </dgm:pt>
    <dgm:pt modelId="{B7FB80CA-207E-4DBD-AE42-6F17E39B2BD5}">
      <dgm:prSet/>
      <dgm:spPr>
        <a:blipFill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t>
        <a:bodyPr/>
        <a:lstStyle/>
        <a:p>
          <a:endParaRPr lang="en-US" dirty="0"/>
        </a:p>
      </dgm:t>
    </dgm:pt>
    <dgm:pt modelId="{E6D3E141-6613-4572-AF12-7DC809006421}" type="parTrans" cxnId="{6E9E783F-5287-4D7C-9B73-F350FA8D1F40}">
      <dgm:prSet/>
      <dgm:spPr/>
      <dgm:t>
        <a:bodyPr/>
        <a:lstStyle/>
        <a:p>
          <a:endParaRPr lang="en-US"/>
        </a:p>
      </dgm:t>
    </dgm:pt>
    <dgm:pt modelId="{EDED52FE-01F5-417F-86DB-5534844CF01B}" type="sibTrans" cxnId="{6E9E783F-5287-4D7C-9B73-F350FA8D1F40}">
      <dgm:prSet/>
      <dgm:spPr/>
      <dgm:t>
        <a:bodyPr/>
        <a:lstStyle/>
        <a:p>
          <a:endParaRPr lang="en-US"/>
        </a:p>
      </dgm:t>
    </dgm:pt>
    <dgm:pt modelId="{8628DE50-7A2E-4F41-937D-D956C7E5E815}">
      <dgm:prSet/>
      <dgm:spPr/>
      <dgm:t>
        <a:bodyPr/>
        <a:lstStyle/>
        <a:p>
          <a:r>
            <a:rPr lang="en-US" dirty="0"/>
            <a:t>Request and receive information on the qualifications of your child’s teacher and supplemental personnel working with your child.</a:t>
          </a:r>
        </a:p>
      </dgm:t>
    </dgm:pt>
    <dgm:pt modelId="{55B3690F-8045-4CBD-B704-D8EB33FA581F}" type="parTrans" cxnId="{1B84777C-06D8-4762-BD6E-9B81F85CAA83}">
      <dgm:prSet/>
      <dgm:spPr/>
      <dgm:t>
        <a:bodyPr/>
        <a:lstStyle/>
        <a:p>
          <a:endParaRPr lang="en-US"/>
        </a:p>
      </dgm:t>
    </dgm:pt>
    <dgm:pt modelId="{609FDDE1-842B-4C0C-AE10-8C77AA45AC5A}" type="sibTrans" cxnId="{1B84777C-06D8-4762-BD6E-9B81F85CAA83}">
      <dgm:prSet/>
      <dgm:spPr/>
      <dgm:t>
        <a:bodyPr/>
        <a:lstStyle/>
        <a:p>
          <a:endParaRPr lang="en-US"/>
        </a:p>
      </dgm:t>
    </dgm:pt>
    <dgm:pt modelId="{CC35B4F0-DAC8-4E7D-9D8F-7B0DA389B262}">
      <dgm:prSet/>
      <dgm:spPr/>
      <dgm:t>
        <a:bodyPr/>
        <a:lstStyle/>
        <a:p>
          <a:r>
            <a:rPr lang="en-US"/>
            <a:t>Be</a:t>
          </a:r>
        </a:p>
      </dgm:t>
    </dgm:pt>
    <dgm:pt modelId="{ADE9DBE1-BF27-4C23-B2E8-1A8C1FF21832}" type="parTrans" cxnId="{AA727A01-6F48-41AB-AE9D-A5BEA04A03DE}">
      <dgm:prSet/>
      <dgm:spPr/>
      <dgm:t>
        <a:bodyPr/>
        <a:lstStyle/>
        <a:p>
          <a:endParaRPr lang="en-US"/>
        </a:p>
      </dgm:t>
    </dgm:pt>
    <dgm:pt modelId="{12DE42F1-A1D5-4F5F-B43E-F28C49FABA16}" type="sibTrans" cxnId="{AA727A01-6F48-41AB-AE9D-A5BEA04A03DE}">
      <dgm:prSet/>
      <dgm:spPr/>
      <dgm:t>
        <a:bodyPr/>
        <a:lstStyle/>
        <a:p>
          <a:endParaRPr lang="en-US"/>
        </a:p>
      </dgm:t>
    </dgm:pt>
    <dgm:pt modelId="{C33317C1-821B-4AE2-814D-306AC48CB2B3}">
      <dgm:prSet/>
      <dgm:spPr/>
      <dgm:t>
        <a:bodyPr/>
        <a:lstStyle/>
        <a:p>
          <a:r>
            <a:rPr lang="en-US" dirty="0"/>
            <a:t>Be notified of non-highly qualified or out-of-field teachers at the school. </a:t>
          </a:r>
        </a:p>
      </dgm:t>
    </dgm:pt>
    <dgm:pt modelId="{544CC9BD-FAB7-4034-9E6E-EECD36731CD6}" type="parTrans" cxnId="{1867F48F-B0EE-4BCF-AA93-09328A8C513F}">
      <dgm:prSet/>
      <dgm:spPr/>
      <dgm:t>
        <a:bodyPr/>
        <a:lstStyle/>
        <a:p>
          <a:endParaRPr lang="en-US"/>
        </a:p>
      </dgm:t>
    </dgm:pt>
    <dgm:pt modelId="{9A31F976-0505-4A16-B1D5-4472587A0ADF}" type="sibTrans" cxnId="{1867F48F-B0EE-4BCF-AA93-09328A8C513F}">
      <dgm:prSet/>
      <dgm:spPr/>
      <dgm:t>
        <a:bodyPr/>
        <a:lstStyle/>
        <a:p>
          <a:endParaRPr lang="en-US"/>
        </a:p>
      </dgm:t>
    </dgm:pt>
    <dgm:pt modelId="{D5547973-4AC7-4503-B1CD-3EB6A74061E2}">
      <dgm:prSet/>
      <dgm:spPr/>
      <dgm:t>
        <a:bodyPr/>
        <a:lstStyle/>
        <a:p>
          <a:r>
            <a:rPr lang="en-US"/>
            <a:t>Be</a:t>
          </a:r>
        </a:p>
      </dgm:t>
    </dgm:pt>
    <dgm:pt modelId="{E6744DD8-D6F0-4B90-ABDB-3343D0469B80}" type="parTrans" cxnId="{7E26D529-DA12-4A46-9FD4-FC182514FD92}">
      <dgm:prSet/>
      <dgm:spPr/>
      <dgm:t>
        <a:bodyPr/>
        <a:lstStyle/>
        <a:p>
          <a:endParaRPr lang="en-US"/>
        </a:p>
      </dgm:t>
    </dgm:pt>
    <dgm:pt modelId="{DE000BD1-1B9A-4E02-8181-092AC3F04437}" type="sibTrans" cxnId="{7E26D529-DA12-4A46-9FD4-FC182514FD92}">
      <dgm:prSet/>
      <dgm:spPr/>
      <dgm:t>
        <a:bodyPr/>
        <a:lstStyle/>
        <a:p>
          <a:endParaRPr lang="en-US"/>
        </a:p>
      </dgm:t>
    </dgm:pt>
    <dgm:pt modelId="{46D627AF-1BD2-4786-AF31-BA9F851D02A0}">
      <dgm:prSet/>
      <dgm:spPr/>
      <dgm:t>
        <a:bodyPr/>
        <a:lstStyle/>
        <a:p>
          <a:r>
            <a:rPr lang="en-US" dirty="0"/>
            <a:t>Be informed if your child is taught by a non-highly qualified teacher for four or more consecutive weeks.</a:t>
          </a:r>
        </a:p>
      </dgm:t>
    </dgm:pt>
    <dgm:pt modelId="{F33019CE-2CEF-4293-904E-ED8739862F47}" type="parTrans" cxnId="{AAE3A63E-4EAA-4274-9FBE-6F03E8CA2DCB}">
      <dgm:prSet/>
      <dgm:spPr/>
      <dgm:t>
        <a:bodyPr/>
        <a:lstStyle/>
        <a:p>
          <a:endParaRPr lang="en-US"/>
        </a:p>
      </dgm:t>
    </dgm:pt>
    <dgm:pt modelId="{C486B893-FAC3-4641-BC67-780419439DBA}" type="sibTrans" cxnId="{AAE3A63E-4EAA-4274-9FBE-6F03E8CA2DCB}">
      <dgm:prSet/>
      <dgm:spPr/>
      <dgm:t>
        <a:bodyPr/>
        <a:lstStyle/>
        <a:p>
          <a:endParaRPr lang="en-US"/>
        </a:p>
      </dgm:t>
    </dgm:pt>
    <dgm:pt modelId="{C70EEDD3-997F-40F8-A3C4-0A420ECDB8D4}" type="pres">
      <dgm:prSet presAssocID="{F991D69F-26AA-40E2-BAA4-A4C236902175}" presName="Name0" presStyleCnt="0">
        <dgm:presLayoutVars>
          <dgm:dir/>
          <dgm:animLvl val="lvl"/>
          <dgm:resizeHandles val="exact"/>
        </dgm:presLayoutVars>
      </dgm:prSet>
      <dgm:spPr/>
    </dgm:pt>
    <dgm:pt modelId="{A69A78BB-89B0-4446-A13D-D858DEAEDA43}" type="pres">
      <dgm:prSet presAssocID="{EB9068DB-B619-46E9-8A9F-C5B5254D6185}" presName="linNode" presStyleCnt="0"/>
      <dgm:spPr/>
    </dgm:pt>
    <dgm:pt modelId="{0D6CA68F-E5ED-454D-B1FE-5DF71F8AC0B3}" type="pres">
      <dgm:prSet presAssocID="{EB9068DB-B619-46E9-8A9F-C5B5254D6185}" presName="parentText" presStyleLbl="solidFgAcc1" presStyleIdx="0" presStyleCnt="4">
        <dgm:presLayoutVars>
          <dgm:chMax val="1"/>
          <dgm:bulletEnabled/>
        </dgm:presLayoutVars>
      </dgm:prSet>
      <dgm:spPr/>
    </dgm:pt>
    <dgm:pt modelId="{495D83E3-DED0-4A09-B1A5-7DF0289802D2}" type="pres">
      <dgm:prSet presAssocID="{EB9068DB-B619-46E9-8A9F-C5B5254D6185}" presName="descendantText" presStyleLbl="alignNode1" presStyleIdx="0" presStyleCnt="4">
        <dgm:presLayoutVars>
          <dgm:bulletEnabled/>
        </dgm:presLayoutVars>
      </dgm:prSet>
      <dgm:spPr/>
    </dgm:pt>
    <dgm:pt modelId="{AAC02A95-D2CF-45E6-856F-C7C251476081}" type="pres">
      <dgm:prSet presAssocID="{96ABE640-CADC-47CD-9531-362225A15F03}" presName="sp" presStyleCnt="0"/>
      <dgm:spPr/>
    </dgm:pt>
    <dgm:pt modelId="{0CD99A73-9B41-4B56-977A-A6C4CD382237}" type="pres">
      <dgm:prSet presAssocID="{B7FB80CA-207E-4DBD-AE42-6F17E39B2BD5}" presName="linNode" presStyleCnt="0"/>
      <dgm:spPr/>
    </dgm:pt>
    <dgm:pt modelId="{418EEE20-A6D0-4CA4-A333-3B9C7168175F}" type="pres">
      <dgm:prSet presAssocID="{B7FB80CA-207E-4DBD-AE42-6F17E39B2BD5}" presName="parentText" presStyleLbl="solidFgAcc1" presStyleIdx="1" presStyleCnt="4" custLinFactNeighborX="0" custLinFactNeighborY="-1225">
        <dgm:presLayoutVars>
          <dgm:chMax val="1"/>
          <dgm:bulletEnabled/>
        </dgm:presLayoutVars>
      </dgm:prSet>
      <dgm:spPr/>
    </dgm:pt>
    <dgm:pt modelId="{8DDCC77A-DAE7-4E12-8E4E-66D8D2811F46}" type="pres">
      <dgm:prSet presAssocID="{B7FB80CA-207E-4DBD-AE42-6F17E39B2BD5}" presName="descendantText" presStyleLbl="alignNode1" presStyleIdx="1" presStyleCnt="4">
        <dgm:presLayoutVars>
          <dgm:bulletEnabled/>
        </dgm:presLayoutVars>
      </dgm:prSet>
      <dgm:spPr/>
    </dgm:pt>
    <dgm:pt modelId="{92E48405-BF4C-40B8-A21B-BFEA69758B11}" type="pres">
      <dgm:prSet presAssocID="{EDED52FE-01F5-417F-86DB-5534844CF01B}" presName="sp" presStyleCnt="0"/>
      <dgm:spPr/>
    </dgm:pt>
    <dgm:pt modelId="{6BC4B9B7-0B98-430B-89EC-353435B80FC5}" type="pres">
      <dgm:prSet presAssocID="{CC35B4F0-DAC8-4E7D-9D8F-7B0DA389B262}" presName="linNode" presStyleCnt="0"/>
      <dgm:spPr/>
    </dgm:pt>
    <dgm:pt modelId="{2976F985-A2C3-4C59-B8B1-C49C001F0CE6}" type="pres">
      <dgm:prSet presAssocID="{CC35B4F0-DAC8-4E7D-9D8F-7B0DA389B262}" presName="parentText" presStyleLbl="solidFgAcc1" presStyleIdx="2" presStyleCnt="4">
        <dgm:presLayoutVars>
          <dgm:chMax val="1"/>
          <dgm:bulletEnabled/>
        </dgm:presLayoutVars>
      </dgm:prSet>
      <dgm:spPr/>
    </dgm:pt>
    <dgm:pt modelId="{C6B89B84-C18F-47A6-A131-B47C2BF3021C}" type="pres">
      <dgm:prSet presAssocID="{CC35B4F0-DAC8-4E7D-9D8F-7B0DA389B262}" presName="descendantText" presStyleLbl="alignNode1" presStyleIdx="2" presStyleCnt="4">
        <dgm:presLayoutVars>
          <dgm:bulletEnabled/>
        </dgm:presLayoutVars>
      </dgm:prSet>
      <dgm:spPr/>
    </dgm:pt>
    <dgm:pt modelId="{C57FF7B9-8699-4E73-9E19-F91932A7F653}" type="pres">
      <dgm:prSet presAssocID="{12DE42F1-A1D5-4F5F-B43E-F28C49FABA16}" presName="sp" presStyleCnt="0"/>
      <dgm:spPr/>
    </dgm:pt>
    <dgm:pt modelId="{F3934318-E3BF-4AA9-9516-FE7B443555B9}" type="pres">
      <dgm:prSet presAssocID="{D5547973-4AC7-4503-B1CD-3EB6A74061E2}" presName="linNode" presStyleCnt="0"/>
      <dgm:spPr/>
    </dgm:pt>
    <dgm:pt modelId="{9653E162-1CC2-459B-BC79-3404DE926644}" type="pres">
      <dgm:prSet presAssocID="{D5547973-4AC7-4503-B1CD-3EB6A74061E2}" presName="parentText" presStyleLbl="solidFgAcc1" presStyleIdx="3" presStyleCnt="4">
        <dgm:presLayoutVars>
          <dgm:chMax val="1"/>
          <dgm:bulletEnabled/>
        </dgm:presLayoutVars>
      </dgm:prSet>
      <dgm:spPr/>
    </dgm:pt>
    <dgm:pt modelId="{43479D59-0A6C-4FC2-972B-04822DD5D18A}" type="pres">
      <dgm:prSet presAssocID="{D5547973-4AC7-4503-B1CD-3EB6A74061E2}" presName="descendantText" presStyleLbl="alignNode1" presStyleIdx="3" presStyleCnt="4">
        <dgm:presLayoutVars>
          <dgm:bulletEnabled/>
        </dgm:presLayoutVars>
      </dgm:prSet>
      <dgm:spPr/>
    </dgm:pt>
  </dgm:ptLst>
  <dgm:cxnLst>
    <dgm:cxn modelId="{AA727A01-6F48-41AB-AE9D-A5BEA04A03DE}" srcId="{F991D69F-26AA-40E2-BAA4-A4C236902175}" destId="{CC35B4F0-DAC8-4E7D-9D8F-7B0DA389B262}" srcOrd="2" destOrd="0" parTransId="{ADE9DBE1-BF27-4C23-B2E8-1A8C1FF21832}" sibTransId="{12DE42F1-A1D5-4F5F-B43E-F28C49FABA16}"/>
    <dgm:cxn modelId="{E635E411-9ACA-4490-A217-DB70B05A2F45}" type="presOf" srcId="{CC35B4F0-DAC8-4E7D-9D8F-7B0DA389B262}" destId="{2976F985-A2C3-4C59-B8B1-C49C001F0CE6}" srcOrd="0" destOrd="0" presId="urn:microsoft.com/office/officeart/2016/7/layout/VerticalHollowActionList"/>
    <dgm:cxn modelId="{EB427C13-F6E5-4EFD-8195-2718FA4D80DA}" srcId="{F991D69F-26AA-40E2-BAA4-A4C236902175}" destId="{EB9068DB-B619-46E9-8A9F-C5B5254D6185}" srcOrd="0" destOrd="0" parTransId="{6BE8667F-C812-4DD8-8A2D-A6EB240ED42B}" sibTransId="{96ABE640-CADC-47CD-9531-362225A15F03}"/>
    <dgm:cxn modelId="{C3B7531D-70BE-413B-9E1D-65D8DC5C6C27}" type="presOf" srcId="{EB9068DB-B619-46E9-8A9F-C5B5254D6185}" destId="{0D6CA68F-E5ED-454D-B1FE-5DF71F8AC0B3}" srcOrd="0" destOrd="0" presId="urn:microsoft.com/office/officeart/2016/7/layout/VerticalHollowActionList"/>
    <dgm:cxn modelId="{7E26D529-DA12-4A46-9FD4-FC182514FD92}" srcId="{F991D69F-26AA-40E2-BAA4-A4C236902175}" destId="{D5547973-4AC7-4503-B1CD-3EB6A74061E2}" srcOrd="3" destOrd="0" parTransId="{E6744DD8-D6F0-4B90-ABDB-3343D0469B80}" sibTransId="{DE000BD1-1B9A-4E02-8181-092AC3F04437}"/>
    <dgm:cxn modelId="{148D4D30-48D2-4BF8-86CF-CD3B07D73028}" type="presOf" srcId="{D5547973-4AC7-4503-B1CD-3EB6A74061E2}" destId="{9653E162-1CC2-459B-BC79-3404DE926644}" srcOrd="0" destOrd="0" presId="urn:microsoft.com/office/officeart/2016/7/layout/VerticalHollowActionList"/>
    <dgm:cxn modelId="{AAE3A63E-4EAA-4274-9FBE-6F03E8CA2DCB}" srcId="{D5547973-4AC7-4503-B1CD-3EB6A74061E2}" destId="{46D627AF-1BD2-4786-AF31-BA9F851D02A0}" srcOrd="0" destOrd="0" parTransId="{F33019CE-2CEF-4293-904E-ED8739862F47}" sibTransId="{C486B893-FAC3-4641-BC67-780419439DBA}"/>
    <dgm:cxn modelId="{6E9E783F-5287-4D7C-9B73-F350FA8D1F40}" srcId="{F991D69F-26AA-40E2-BAA4-A4C236902175}" destId="{B7FB80CA-207E-4DBD-AE42-6F17E39B2BD5}" srcOrd="1" destOrd="0" parTransId="{E6D3E141-6613-4572-AF12-7DC809006421}" sibTransId="{EDED52FE-01F5-417F-86DB-5534844CF01B}"/>
    <dgm:cxn modelId="{4462177C-91EE-4577-AAFB-BA6B09CA72ED}" type="presOf" srcId="{602B8A97-C866-4A71-A96E-7BA353D4B1A2}" destId="{495D83E3-DED0-4A09-B1A5-7DF0289802D2}" srcOrd="0" destOrd="0" presId="urn:microsoft.com/office/officeart/2016/7/layout/VerticalHollowActionList"/>
    <dgm:cxn modelId="{1B84777C-06D8-4762-BD6E-9B81F85CAA83}" srcId="{B7FB80CA-207E-4DBD-AE42-6F17E39B2BD5}" destId="{8628DE50-7A2E-4F41-937D-D956C7E5E815}" srcOrd="0" destOrd="0" parTransId="{55B3690F-8045-4CBD-B704-D8EB33FA581F}" sibTransId="{609FDDE1-842B-4C0C-AE10-8C77AA45AC5A}"/>
    <dgm:cxn modelId="{18B5EE89-9A0F-4C12-903B-C5203269D01E}" type="presOf" srcId="{46D627AF-1BD2-4786-AF31-BA9F851D02A0}" destId="{43479D59-0A6C-4FC2-972B-04822DD5D18A}" srcOrd="0" destOrd="0" presId="urn:microsoft.com/office/officeart/2016/7/layout/VerticalHollowActionList"/>
    <dgm:cxn modelId="{1867F48F-B0EE-4BCF-AA93-09328A8C513F}" srcId="{CC35B4F0-DAC8-4E7D-9D8F-7B0DA389B262}" destId="{C33317C1-821B-4AE2-814D-306AC48CB2B3}" srcOrd="0" destOrd="0" parTransId="{544CC9BD-FAB7-4034-9E6E-EECD36731CD6}" sibTransId="{9A31F976-0505-4A16-B1D5-4472587A0ADF}"/>
    <dgm:cxn modelId="{138D25AD-34AC-4272-B729-9FE1DA8F3CED}" type="presOf" srcId="{C33317C1-821B-4AE2-814D-306AC48CB2B3}" destId="{C6B89B84-C18F-47A6-A131-B47C2BF3021C}" srcOrd="0" destOrd="0" presId="urn:microsoft.com/office/officeart/2016/7/layout/VerticalHollowActionList"/>
    <dgm:cxn modelId="{AC12E2AF-0928-4029-B9DA-A1500C230A8B}" type="presOf" srcId="{8628DE50-7A2E-4F41-937D-D956C7E5E815}" destId="{8DDCC77A-DAE7-4E12-8E4E-66D8D2811F46}" srcOrd="0" destOrd="0" presId="urn:microsoft.com/office/officeart/2016/7/layout/VerticalHollowActionList"/>
    <dgm:cxn modelId="{461803CD-092D-4C14-9A96-3818878EA60C}" type="presOf" srcId="{B7FB80CA-207E-4DBD-AE42-6F17E39B2BD5}" destId="{418EEE20-A6D0-4CA4-A333-3B9C7168175F}" srcOrd="0" destOrd="0" presId="urn:microsoft.com/office/officeart/2016/7/layout/VerticalHollowActionList"/>
    <dgm:cxn modelId="{7B286EEA-10E7-47C7-84A1-AEEA00C72F8C}" srcId="{EB9068DB-B619-46E9-8A9F-C5B5254D6185}" destId="{602B8A97-C866-4A71-A96E-7BA353D4B1A2}" srcOrd="0" destOrd="0" parTransId="{6033A48A-2C3D-42F9-B754-0DB6628D5E74}" sibTransId="{AF0B0D1E-D80D-44A2-BDD5-60B06A2D3F28}"/>
    <dgm:cxn modelId="{A6D707F6-2729-4A57-A0B4-58D73C4B5B62}" type="presOf" srcId="{F991D69F-26AA-40E2-BAA4-A4C236902175}" destId="{C70EEDD3-997F-40F8-A3C4-0A420ECDB8D4}" srcOrd="0" destOrd="0" presId="urn:microsoft.com/office/officeart/2016/7/layout/VerticalHollowActionList"/>
    <dgm:cxn modelId="{6D3BAF1F-8681-4E0E-8A92-DE3CF60BBAE2}" type="presParOf" srcId="{C70EEDD3-997F-40F8-A3C4-0A420ECDB8D4}" destId="{A69A78BB-89B0-4446-A13D-D858DEAEDA43}" srcOrd="0" destOrd="0" presId="urn:microsoft.com/office/officeart/2016/7/layout/VerticalHollowActionList"/>
    <dgm:cxn modelId="{2B7B1FE6-FE6D-4532-85CB-24684697145F}" type="presParOf" srcId="{A69A78BB-89B0-4446-A13D-D858DEAEDA43}" destId="{0D6CA68F-E5ED-454D-B1FE-5DF71F8AC0B3}" srcOrd="0" destOrd="0" presId="urn:microsoft.com/office/officeart/2016/7/layout/VerticalHollowActionList"/>
    <dgm:cxn modelId="{5B450C72-EB9A-425E-B17A-E339252FD79C}" type="presParOf" srcId="{A69A78BB-89B0-4446-A13D-D858DEAEDA43}" destId="{495D83E3-DED0-4A09-B1A5-7DF0289802D2}" srcOrd="1" destOrd="0" presId="urn:microsoft.com/office/officeart/2016/7/layout/VerticalHollowActionList"/>
    <dgm:cxn modelId="{454DCF5D-EC41-4DDE-983C-2B51E0F982F5}" type="presParOf" srcId="{C70EEDD3-997F-40F8-A3C4-0A420ECDB8D4}" destId="{AAC02A95-D2CF-45E6-856F-C7C251476081}" srcOrd="1" destOrd="0" presId="urn:microsoft.com/office/officeart/2016/7/layout/VerticalHollowActionList"/>
    <dgm:cxn modelId="{743E0BB7-5E56-4915-B325-BCAC5E4E46D7}" type="presParOf" srcId="{C70EEDD3-997F-40F8-A3C4-0A420ECDB8D4}" destId="{0CD99A73-9B41-4B56-977A-A6C4CD382237}" srcOrd="2" destOrd="0" presId="urn:microsoft.com/office/officeart/2016/7/layout/VerticalHollowActionList"/>
    <dgm:cxn modelId="{B129C749-46C4-4092-BD4E-B6BB0E5707D1}" type="presParOf" srcId="{0CD99A73-9B41-4B56-977A-A6C4CD382237}" destId="{418EEE20-A6D0-4CA4-A333-3B9C7168175F}" srcOrd="0" destOrd="0" presId="urn:microsoft.com/office/officeart/2016/7/layout/VerticalHollowActionList"/>
    <dgm:cxn modelId="{FA670663-DEAC-4948-956A-462FB0BE1499}" type="presParOf" srcId="{0CD99A73-9B41-4B56-977A-A6C4CD382237}" destId="{8DDCC77A-DAE7-4E12-8E4E-66D8D2811F46}" srcOrd="1" destOrd="0" presId="urn:microsoft.com/office/officeart/2016/7/layout/VerticalHollowActionList"/>
    <dgm:cxn modelId="{584A21A6-CE72-45AF-9DB2-0F8E9E008C6D}" type="presParOf" srcId="{C70EEDD3-997F-40F8-A3C4-0A420ECDB8D4}" destId="{92E48405-BF4C-40B8-A21B-BFEA69758B11}" srcOrd="3" destOrd="0" presId="urn:microsoft.com/office/officeart/2016/7/layout/VerticalHollowActionList"/>
    <dgm:cxn modelId="{C2B3D694-6BC2-40AF-AAE3-308182F1A731}" type="presParOf" srcId="{C70EEDD3-997F-40F8-A3C4-0A420ECDB8D4}" destId="{6BC4B9B7-0B98-430B-89EC-353435B80FC5}" srcOrd="4" destOrd="0" presId="urn:microsoft.com/office/officeart/2016/7/layout/VerticalHollowActionList"/>
    <dgm:cxn modelId="{63429526-3FAA-4969-B417-238335E57C30}" type="presParOf" srcId="{6BC4B9B7-0B98-430B-89EC-353435B80FC5}" destId="{2976F985-A2C3-4C59-B8B1-C49C001F0CE6}" srcOrd="0" destOrd="0" presId="urn:microsoft.com/office/officeart/2016/7/layout/VerticalHollowActionList"/>
    <dgm:cxn modelId="{11B7CFDB-D5EF-4A3B-8975-157A3C0C6095}" type="presParOf" srcId="{6BC4B9B7-0B98-430B-89EC-353435B80FC5}" destId="{C6B89B84-C18F-47A6-A131-B47C2BF3021C}" srcOrd="1" destOrd="0" presId="urn:microsoft.com/office/officeart/2016/7/layout/VerticalHollowActionList"/>
    <dgm:cxn modelId="{ECB1EB71-4C66-42FF-A4EE-EDD7ACF254D1}" type="presParOf" srcId="{C70EEDD3-997F-40F8-A3C4-0A420ECDB8D4}" destId="{C57FF7B9-8699-4E73-9E19-F91932A7F653}" srcOrd="5" destOrd="0" presId="urn:microsoft.com/office/officeart/2016/7/layout/VerticalHollowActionList"/>
    <dgm:cxn modelId="{6B1D5165-8F9F-4FF6-865E-11F1D980B4CD}" type="presParOf" srcId="{C70EEDD3-997F-40F8-A3C4-0A420ECDB8D4}" destId="{F3934318-E3BF-4AA9-9516-FE7B443555B9}" srcOrd="6" destOrd="0" presId="urn:microsoft.com/office/officeart/2016/7/layout/VerticalHollowActionList"/>
    <dgm:cxn modelId="{B43E5C0A-354E-445D-B4E7-FF33AF92BFE9}" type="presParOf" srcId="{F3934318-E3BF-4AA9-9516-FE7B443555B9}" destId="{9653E162-1CC2-459B-BC79-3404DE926644}" srcOrd="0" destOrd="0" presId="urn:microsoft.com/office/officeart/2016/7/layout/VerticalHollowActionList"/>
    <dgm:cxn modelId="{8927F731-C12F-4B0E-BC6E-06E9A16B40F0}" type="presParOf" srcId="{F3934318-E3BF-4AA9-9516-FE7B443555B9}" destId="{43479D59-0A6C-4FC2-972B-04822DD5D18A}" srcOrd="1" destOrd="0" presId="urn:microsoft.com/office/officeart/2016/7/layout/VerticalHollowAction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0A4076-5EFA-4367-9518-E8E746F297F1}" type="doc">
      <dgm:prSet loTypeId="urn:microsoft.com/office/officeart/2016/7/layout/ChevronBlockProcess" loCatId="process" qsTypeId="urn:microsoft.com/office/officeart/2005/8/quickstyle/simple1" qsCatId="simple" csTypeId="urn:microsoft.com/office/officeart/2005/8/colors/colorful1" csCatId="colorful"/>
      <dgm:spPr/>
      <dgm:t>
        <a:bodyPr/>
        <a:lstStyle/>
        <a:p>
          <a:endParaRPr lang="en-US"/>
        </a:p>
      </dgm:t>
    </dgm:pt>
    <dgm:pt modelId="{3B10FBA5-4614-40E8-8B3D-EE2A422FD84E}">
      <dgm:prSet/>
      <dgm:spPr/>
      <dgm:t>
        <a:bodyPr/>
        <a:lstStyle/>
        <a:p>
          <a:r>
            <a:rPr lang="en-US"/>
            <a:t>School</a:t>
          </a:r>
        </a:p>
      </dgm:t>
    </dgm:pt>
    <dgm:pt modelId="{13562791-93CD-4F50-A67D-78780CCE320C}" type="parTrans" cxnId="{0A2093F2-41E2-4507-9A54-592C80E66B7A}">
      <dgm:prSet/>
      <dgm:spPr/>
      <dgm:t>
        <a:bodyPr/>
        <a:lstStyle/>
        <a:p>
          <a:endParaRPr lang="en-US"/>
        </a:p>
      </dgm:t>
    </dgm:pt>
    <dgm:pt modelId="{1F75E0A9-D75A-46E1-9441-AB4F89BCB1D4}" type="sibTrans" cxnId="{0A2093F2-41E2-4507-9A54-592C80E66B7A}">
      <dgm:prSet/>
      <dgm:spPr/>
      <dgm:t>
        <a:bodyPr/>
        <a:lstStyle/>
        <a:p>
          <a:endParaRPr lang="en-US"/>
        </a:p>
      </dgm:t>
    </dgm:pt>
    <dgm:pt modelId="{FBE632E2-3C32-4936-A073-48691E81BC04}">
      <dgm:prSet/>
      <dgm:spPr/>
      <dgm:t>
        <a:bodyPr/>
        <a:lstStyle/>
        <a:p>
          <a:r>
            <a:rPr lang="en-US"/>
            <a:t>School Improvement Plan (SIP)</a:t>
          </a:r>
        </a:p>
      </dgm:t>
    </dgm:pt>
    <dgm:pt modelId="{BEC7C82D-C848-4CE5-BA96-A839C786EABA}" type="parTrans" cxnId="{DA5CB241-DB74-4057-A691-EDF590B220B9}">
      <dgm:prSet/>
      <dgm:spPr/>
      <dgm:t>
        <a:bodyPr/>
        <a:lstStyle/>
        <a:p>
          <a:endParaRPr lang="en-US"/>
        </a:p>
      </dgm:t>
    </dgm:pt>
    <dgm:pt modelId="{F77E0B98-C1C3-4E48-B690-F96DDF3136DB}" type="sibTrans" cxnId="{DA5CB241-DB74-4057-A691-EDF590B220B9}">
      <dgm:prSet/>
      <dgm:spPr/>
      <dgm:t>
        <a:bodyPr/>
        <a:lstStyle/>
        <a:p>
          <a:endParaRPr lang="en-US"/>
        </a:p>
      </dgm:t>
    </dgm:pt>
    <dgm:pt modelId="{07D70ED1-B3C9-4D0E-AFA2-359F7642A2BC}">
      <dgm:prSet/>
      <dgm:spPr/>
      <dgm:t>
        <a:bodyPr/>
        <a:lstStyle/>
        <a:p>
          <a:r>
            <a:rPr lang="en-US"/>
            <a:t>Title</a:t>
          </a:r>
        </a:p>
      </dgm:t>
    </dgm:pt>
    <dgm:pt modelId="{08EE9B9B-6DF7-43AD-9787-83722F84BE2C}" type="parTrans" cxnId="{24B5203F-1BFF-42A3-A6E3-3C2DD0C13ABD}">
      <dgm:prSet/>
      <dgm:spPr/>
      <dgm:t>
        <a:bodyPr/>
        <a:lstStyle/>
        <a:p>
          <a:endParaRPr lang="en-US"/>
        </a:p>
      </dgm:t>
    </dgm:pt>
    <dgm:pt modelId="{49CF7F57-5890-4F6C-8EEC-504890AD03D7}" type="sibTrans" cxnId="{24B5203F-1BFF-42A3-A6E3-3C2DD0C13ABD}">
      <dgm:prSet/>
      <dgm:spPr/>
      <dgm:t>
        <a:bodyPr/>
        <a:lstStyle/>
        <a:p>
          <a:endParaRPr lang="en-US"/>
        </a:p>
      </dgm:t>
    </dgm:pt>
    <dgm:pt modelId="{07434B3A-1CD2-4E47-918C-B864DB3107E1}">
      <dgm:prSet/>
      <dgm:spPr/>
      <dgm:t>
        <a:bodyPr/>
        <a:lstStyle/>
        <a:p>
          <a:r>
            <a:rPr lang="en-US"/>
            <a:t>Title I Schoolwide Plan </a:t>
          </a:r>
        </a:p>
      </dgm:t>
    </dgm:pt>
    <dgm:pt modelId="{AC53C5B0-3211-4FCE-A681-B25F0DD71C8C}" type="parTrans" cxnId="{072C1716-83EE-4A0A-8F67-912C33B968BB}">
      <dgm:prSet/>
      <dgm:spPr/>
      <dgm:t>
        <a:bodyPr/>
        <a:lstStyle/>
        <a:p>
          <a:endParaRPr lang="en-US"/>
        </a:p>
      </dgm:t>
    </dgm:pt>
    <dgm:pt modelId="{E59A3E06-962E-419B-B5D0-E1EC62A122C0}" type="sibTrans" cxnId="{072C1716-83EE-4A0A-8F67-912C33B968BB}">
      <dgm:prSet/>
      <dgm:spPr/>
      <dgm:t>
        <a:bodyPr/>
        <a:lstStyle/>
        <a:p>
          <a:endParaRPr lang="en-US"/>
        </a:p>
      </dgm:t>
    </dgm:pt>
    <dgm:pt modelId="{C89A8287-0CB5-43DA-8E09-30E887949C03}">
      <dgm:prSet/>
      <dgm:spPr/>
      <dgm:t>
        <a:bodyPr/>
        <a:lstStyle/>
        <a:p>
          <a:r>
            <a:rPr lang="en-US"/>
            <a:t>Parent</a:t>
          </a:r>
        </a:p>
      </dgm:t>
    </dgm:pt>
    <dgm:pt modelId="{F182342F-5A4D-4BE7-9587-98CA82D2C877}" type="parTrans" cxnId="{4013A3B6-19CD-4E34-9264-E6B315F90849}">
      <dgm:prSet/>
      <dgm:spPr/>
      <dgm:t>
        <a:bodyPr/>
        <a:lstStyle/>
        <a:p>
          <a:endParaRPr lang="en-US"/>
        </a:p>
      </dgm:t>
    </dgm:pt>
    <dgm:pt modelId="{DFEE2F87-FE0D-417F-AF42-07A1A5627074}" type="sibTrans" cxnId="{4013A3B6-19CD-4E34-9264-E6B315F90849}">
      <dgm:prSet/>
      <dgm:spPr/>
      <dgm:t>
        <a:bodyPr/>
        <a:lstStyle/>
        <a:p>
          <a:endParaRPr lang="en-US"/>
        </a:p>
      </dgm:t>
    </dgm:pt>
    <dgm:pt modelId="{C46D42BE-E8DA-42C5-9530-9B64FBAD349C}">
      <dgm:prSet/>
      <dgm:spPr/>
      <dgm:t>
        <a:bodyPr/>
        <a:lstStyle/>
        <a:p>
          <a:r>
            <a:rPr lang="en-US"/>
            <a:t>Parent and Family Engagement Plan </a:t>
          </a:r>
        </a:p>
      </dgm:t>
    </dgm:pt>
    <dgm:pt modelId="{401698FF-C60F-4948-851E-A768258CE028}" type="parTrans" cxnId="{6B356C6C-4F3A-4B3C-AFDF-91DA19507B37}">
      <dgm:prSet/>
      <dgm:spPr/>
      <dgm:t>
        <a:bodyPr/>
        <a:lstStyle/>
        <a:p>
          <a:endParaRPr lang="en-US"/>
        </a:p>
      </dgm:t>
    </dgm:pt>
    <dgm:pt modelId="{332A5119-C5AB-4436-9BAD-9060D711977C}" type="sibTrans" cxnId="{6B356C6C-4F3A-4B3C-AFDF-91DA19507B37}">
      <dgm:prSet/>
      <dgm:spPr/>
      <dgm:t>
        <a:bodyPr/>
        <a:lstStyle/>
        <a:p>
          <a:endParaRPr lang="en-US"/>
        </a:p>
      </dgm:t>
    </dgm:pt>
    <dgm:pt modelId="{4BE35798-F2D6-4A50-B75B-3441D07520A2}">
      <dgm:prSet/>
      <dgm:spPr/>
      <dgm:t>
        <a:bodyPr/>
        <a:lstStyle/>
        <a:p>
          <a:r>
            <a:rPr lang="en-US"/>
            <a:t>School</a:t>
          </a:r>
        </a:p>
      </dgm:t>
    </dgm:pt>
    <dgm:pt modelId="{F3406B45-8C45-4889-82C4-4BBE9607DC28}" type="parTrans" cxnId="{0AC1E0CB-5386-4A54-B261-14554D1FE885}">
      <dgm:prSet/>
      <dgm:spPr/>
      <dgm:t>
        <a:bodyPr/>
        <a:lstStyle/>
        <a:p>
          <a:endParaRPr lang="en-US"/>
        </a:p>
      </dgm:t>
    </dgm:pt>
    <dgm:pt modelId="{021BC45D-D828-448C-940C-361A0149A92E}" type="sibTrans" cxnId="{0AC1E0CB-5386-4A54-B261-14554D1FE885}">
      <dgm:prSet/>
      <dgm:spPr/>
      <dgm:t>
        <a:bodyPr/>
        <a:lstStyle/>
        <a:p>
          <a:endParaRPr lang="en-US"/>
        </a:p>
      </dgm:t>
    </dgm:pt>
    <dgm:pt modelId="{72D0ADD3-C16C-4EB7-BB89-993DF79BA003}">
      <dgm:prSet/>
      <dgm:spPr/>
      <dgm:t>
        <a:bodyPr/>
        <a:lstStyle/>
        <a:p>
          <a:r>
            <a:rPr lang="en-US"/>
            <a:t>School-Parent-Student Compact</a:t>
          </a:r>
        </a:p>
      </dgm:t>
    </dgm:pt>
    <dgm:pt modelId="{05611E5C-24D0-444D-803A-3B4F231E6035}" type="parTrans" cxnId="{7B370D1E-A714-43CB-BBA4-59C49028C604}">
      <dgm:prSet/>
      <dgm:spPr/>
      <dgm:t>
        <a:bodyPr/>
        <a:lstStyle/>
        <a:p>
          <a:endParaRPr lang="en-US"/>
        </a:p>
      </dgm:t>
    </dgm:pt>
    <dgm:pt modelId="{B8E9BC0C-D816-4623-BFCF-5DA067245B03}" type="sibTrans" cxnId="{7B370D1E-A714-43CB-BBA4-59C49028C604}">
      <dgm:prSet/>
      <dgm:spPr/>
      <dgm:t>
        <a:bodyPr/>
        <a:lstStyle/>
        <a:p>
          <a:endParaRPr lang="en-US"/>
        </a:p>
      </dgm:t>
    </dgm:pt>
    <dgm:pt modelId="{CB5CF125-274A-404E-8882-B9C619A3ED38}" type="pres">
      <dgm:prSet presAssocID="{3C0A4076-5EFA-4367-9518-E8E746F297F1}" presName="Name0" presStyleCnt="0">
        <dgm:presLayoutVars>
          <dgm:dir/>
          <dgm:animLvl val="lvl"/>
          <dgm:resizeHandles val="exact"/>
        </dgm:presLayoutVars>
      </dgm:prSet>
      <dgm:spPr/>
    </dgm:pt>
    <dgm:pt modelId="{109DD3BA-06ED-4841-BC20-5D29AFC815E6}" type="pres">
      <dgm:prSet presAssocID="{3B10FBA5-4614-40E8-8B3D-EE2A422FD84E}" presName="composite" presStyleCnt="0"/>
      <dgm:spPr/>
    </dgm:pt>
    <dgm:pt modelId="{02DC11F7-DDEC-4DD9-A98A-18F13BB2E942}" type="pres">
      <dgm:prSet presAssocID="{3B10FBA5-4614-40E8-8B3D-EE2A422FD84E}" presName="parTx" presStyleLbl="alignNode1" presStyleIdx="0" presStyleCnt="4">
        <dgm:presLayoutVars>
          <dgm:chMax val="0"/>
          <dgm:chPref val="0"/>
        </dgm:presLayoutVars>
      </dgm:prSet>
      <dgm:spPr/>
    </dgm:pt>
    <dgm:pt modelId="{75119360-EB03-4559-AA8C-5F1DF5CA6066}" type="pres">
      <dgm:prSet presAssocID="{3B10FBA5-4614-40E8-8B3D-EE2A422FD84E}" presName="desTx" presStyleLbl="alignAccFollowNode1" presStyleIdx="0" presStyleCnt="4">
        <dgm:presLayoutVars/>
      </dgm:prSet>
      <dgm:spPr/>
    </dgm:pt>
    <dgm:pt modelId="{8284F42A-87BB-480D-8FA3-EE373E88ADC7}" type="pres">
      <dgm:prSet presAssocID="{1F75E0A9-D75A-46E1-9441-AB4F89BCB1D4}" presName="space" presStyleCnt="0"/>
      <dgm:spPr/>
    </dgm:pt>
    <dgm:pt modelId="{6EE6628D-224D-4451-ABEE-EB35062AF7FA}" type="pres">
      <dgm:prSet presAssocID="{07D70ED1-B3C9-4D0E-AFA2-359F7642A2BC}" presName="composite" presStyleCnt="0"/>
      <dgm:spPr/>
    </dgm:pt>
    <dgm:pt modelId="{26C7581E-E338-471C-BC5B-24C9ADEE7665}" type="pres">
      <dgm:prSet presAssocID="{07D70ED1-B3C9-4D0E-AFA2-359F7642A2BC}" presName="parTx" presStyleLbl="alignNode1" presStyleIdx="1" presStyleCnt="4">
        <dgm:presLayoutVars>
          <dgm:chMax val="0"/>
          <dgm:chPref val="0"/>
        </dgm:presLayoutVars>
      </dgm:prSet>
      <dgm:spPr/>
    </dgm:pt>
    <dgm:pt modelId="{7DC1DD98-98C5-473B-B525-A313979C44C9}" type="pres">
      <dgm:prSet presAssocID="{07D70ED1-B3C9-4D0E-AFA2-359F7642A2BC}" presName="desTx" presStyleLbl="alignAccFollowNode1" presStyleIdx="1" presStyleCnt="4">
        <dgm:presLayoutVars/>
      </dgm:prSet>
      <dgm:spPr/>
    </dgm:pt>
    <dgm:pt modelId="{059F6B35-B537-492D-8096-14B8233E4FAE}" type="pres">
      <dgm:prSet presAssocID="{49CF7F57-5890-4F6C-8EEC-504890AD03D7}" presName="space" presStyleCnt="0"/>
      <dgm:spPr/>
    </dgm:pt>
    <dgm:pt modelId="{568E9078-37F6-4604-971D-6D61B07B1274}" type="pres">
      <dgm:prSet presAssocID="{C89A8287-0CB5-43DA-8E09-30E887949C03}" presName="composite" presStyleCnt="0"/>
      <dgm:spPr/>
    </dgm:pt>
    <dgm:pt modelId="{53F42B5F-20AB-48B6-B957-038A5A4732D8}" type="pres">
      <dgm:prSet presAssocID="{C89A8287-0CB5-43DA-8E09-30E887949C03}" presName="parTx" presStyleLbl="alignNode1" presStyleIdx="2" presStyleCnt="4">
        <dgm:presLayoutVars>
          <dgm:chMax val="0"/>
          <dgm:chPref val="0"/>
        </dgm:presLayoutVars>
      </dgm:prSet>
      <dgm:spPr/>
    </dgm:pt>
    <dgm:pt modelId="{3E22C405-D2CB-4D36-B3E7-082F8DE61626}" type="pres">
      <dgm:prSet presAssocID="{C89A8287-0CB5-43DA-8E09-30E887949C03}" presName="desTx" presStyleLbl="alignAccFollowNode1" presStyleIdx="2" presStyleCnt="4">
        <dgm:presLayoutVars/>
      </dgm:prSet>
      <dgm:spPr/>
    </dgm:pt>
    <dgm:pt modelId="{05387B9F-3815-4B35-859D-C4F833502C23}" type="pres">
      <dgm:prSet presAssocID="{DFEE2F87-FE0D-417F-AF42-07A1A5627074}" presName="space" presStyleCnt="0"/>
      <dgm:spPr/>
    </dgm:pt>
    <dgm:pt modelId="{88DE8DB9-2C29-4FE8-A536-130A16E00B4A}" type="pres">
      <dgm:prSet presAssocID="{4BE35798-F2D6-4A50-B75B-3441D07520A2}" presName="composite" presStyleCnt="0"/>
      <dgm:spPr/>
    </dgm:pt>
    <dgm:pt modelId="{A529A2B3-B965-4E67-B388-B10057DCABDE}" type="pres">
      <dgm:prSet presAssocID="{4BE35798-F2D6-4A50-B75B-3441D07520A2}" presName="parTx" presStyleLbl="alignNode1" presStyleIdx="3" presStyleCnt="4">
        <dgm:presLayoutVars>
          <dgm:chMax val="0"/>
          <dgm:chPref val="0"/>
        </dgm:presLayoutVars>
      </dgm:prSet>
      <dgm:spPr/>
    </dgm:pt>
    <dgm:pt modelId="{75C7A10E-605F-470C-BEB3-29B17A64FD73}" type="pres">
      <dgm:prSet presAssocID="{4BE35798-F2D6-4A50-B75B-3441D07520A2}" presName="desTx" presStyleLbl="alignAccFollowNode1" presStyleIdx="3" presStyleCnt="4">
        <dgm:presLayoutVars/>
      </dgm:prSet>
      <dgm:spPr/>
    </dgm:pt>
  </dgm:ptLst>
  <dgm:cxnLst>
    <dgm:cxn modelId="{072C1716-83EE-4A0A-8F67-912C33B968BB}" srcId="{07D70ED1-B3C9-4D0E-AFA2-359F7642A2BC}" destId="{07434B3A-1CD2-4E47-918C-B864DB3107E1}" srcOrd="0" destOrd="0" parTransId="{AC53C5B0-3211-4FCE-A681-B25F0DD71C8C}" sibTransId="{E59A3E06-962E-419B-B5D0-E1EC62A122C0}"/>
    <dgm:cxn modelId="{7B370D1E-A714-43CB-BBA4-59C49028C604}" srcId="{4BE35798-F2D6-4A50-B75B-3441D07520A2}" destId="{72D0ADD3-C16C-4EB7-BB89-993DF79BA003}" srcOrd="0" destOrd="0" parTransId="{05611E5C-24D0-444D-803A-3B4F231E6035}" sibTransId="{B8E9BC0C-D816-4623-BFCF-5DA067245B03}"/>
    <dgm:cxn modelId="{06C3F120-8735-414D-AC40-DCC342362E3F}" type="presOf" srcId="{4BE35798-F2D6-4A50-B75B-3441D07520A2}" destId="{A529A2B3-B965-4E67-B388-B10057DCABDE}" srcOrd="0" destOrd="0" presId="urn:microsoft.com/office/officeart/2016/7/layout/ChevronBlockProcess"/>
    <dgm:cxn modelId="{1A35452E-3CF6-44BE-8083-E62DF3D85CAC}" type="presOf" srcId="{3C0A4076-5EFA-4367-9518-E8E746F297F1}" destId="{CB5CF125-274A-404E-8882-B9C619A3ED38}" srcOrd="0" destOrd="0" presId="urn:microsoft.com/office/officeart/2016/7/layout/ChevronBlockProcess"/>
    <dgm:cxn modelId="{24B5203F-1BFF-42A3-A6E3-3C2DD0C13ABD}" srcId="{3C0A4076-5EFA-4367-9518-E8E746F297F1}" destId="{07D70ED1-B3C9-4D0E-AFA2-359F7642A2BC}" srcOrd="1" destOrd="0" parTransId="{08EE9B9B-6DF7-43AD-9787-83722F84BE2C}" sibTransId="{49CF7F57-5890-4F6C-8EEC-504890AD03D7}"/>
    <dgm:cxn modelId="{DA5CB241-DB74-4057-A691-EDF590B220B9}" srcId="{3B10FBA5-4614-40E8-8B3D-EE2A422FD84E}" destId="{FBE632E2-3C32-4936-A073-48691E81BC04}" srcOrd="0" destOrd="0" parTransId="{BEC7C82D-C848-4CE5-BA96-A839C786EABA}" sibTransId="{F77E0B98-C1C3-4E48-B690-F96DDF3136DB}"/>
    <dgm:cxn modelId="{4BFD5C66-CABA-418E-8BE6-5FCD7E5C0304}" type="presOf" srcId="{07D70ED1-B3C9-4D0E-AFA2-359F7642A2BC}" destId="{26C7581E-E338-471C-BC5B-24C9ADEE7665}" srcOrd="0" destOrd="0" presId="urn:microsoft.com/office/officeart/2016/7/layout/ChevronBlockProcess"/>
    <dgm:cxn modelId="{6B356C6C-4F3A-4B3C-AFDF-91DA19507B37}" srcId="{C89A8287-0CB5-43DA-8E09-30E887949C03}" destId="{C46D42BE-E8DA-42C5-9530-9B64FBAD349C}" srcOrd="0" destOrd="0" parTransId="{401698FF-C60F-4948-851E-A768258CE028}" sibTransId="{332A5119-C5AB-4436-9BAD-9060D711977C}"/>
    <dgm:cxn modelId="{C69B4C51-DE26-42C6-8B17-1605613E1751}" type="presOf" srcId="{C89A8287-0CB5-43DA-8E09-30E887949C03}" destId="{53F42B5F-20AB-48B6-B957-038A5A4732D8}" srcOrd="0" destOrd="0" presId="urn:microsoft.com/office/officeart/2016/7/layout/ChevronBlockProcess"/>
    <dgm:cxn modelId="{41CE4D54-8C34-48AD-A663-863C025DAFA7}" type="presOf" srcId="{3B10FBA5-4614-40E8-8B3D-EE2A422FD84E}" destId="{02DC11F7-DDEC-4DD9-A98A-18F13BB2E942}" srcOrd="0" destOrd="0" presId="urn:microsoft.com/office/officeart/2016/7/layout/ChevronBlockProcess"/>
    <dgm:cxn modelId="{D4F6195A-4CF2-4F45-8729-5EEAC807DAE2}" type="presOf" srcId="{07434B3A-1CD2-4E47-918C-B864DB3107E1}" destId="{7DC1DD98-98C5-473B-B525-A313979C44C9}" srcOrd="0" destOrd="0" presId="urn:microsoft.com/office/officeart/2016/7/layout/ChevronBlockProcess"/>
    <dgm:cxn modelId="{44BC1AA2-8BD9-4670-A655-887B230BC811}" type="presOf" srcId="{FBE632E2-3C32-4936-A073-48691E81BC04}" destId="{75119360-EB03-4559-AA8C-5F1DF5CA6066}" srcOrd="0" destOrd="0" presId="urn:microsoft.com/office/officeart/2016/7/layout/ChevronBlockProcess"/>
    <dgm:cxn modelId="{4013A3B6-19CD-4E34-9264-E6B315F90849}" srcId="{3C0A4076-5EFA-4367-9518-E8E746F297F1}" destId="{C89A8287-0CB5-43DA-8E09-30E887949C03}" srcOrd="2" destOrd="0" parTransId="{F182342F-5A4D-4BE7-9587-98CA82D2C877}" sibTransId="{DFEE2F87-FE0D-417F-AF42-07A1A5627074}"/>
    <dgm:cxn modelId="{5AD069CA-D9D0-4170-A546-8A746CFCB22E}" type="presOf" srcId="{72D0ADD3-C16C-4EB7-BB89-993DF79BA003}" destId="{75C7A10E-605F-470C-BEB3-29B17A64FD73}" srcOrd="0" destOrd="0" presId="urn:microsoft.com/office/officeart/2016/7/layout/ChevronBlockProcess"/>
    <dgm:cxn modelId="{0AC1E0CB-5386-4A54-B261-14554D1FE885}" srcId="{3C0A4076-5EFA-4367-9518-E8E746F297F1}" destId="{4BE35798-F2D6-4A50-B75B-3441D07520A2}" srcOrd="3" destOrd="0" parTransId="{F3406B45-8C45-4889-82C4-4BBE9607DC28}" sibTransId="{021BC45D-D828-448C-940C-361A0149A92E}"/>
    <dgm:cxn modelId="{0A2093F2-41E2-4507-9A54-592C80E66B7A}" srcId="{3C0A4076-5EFA-4367-9518-E8E746F297F1}" destId="{3B10FBA5-4614-40E8-8B3D-EE2A422FD84E}" srcOrd="0" destOrd="0" parTransId="{13562791-93CD-4F50-A67D-78780CCE320C}" sibTransId="{1F75E0A9-D75A-46E1-9441-AB4F89BCB1D4}"/>
    <dgm:cxn modelId="{11612AF8-7170-4569-9F69-8D1D1378F594}" type="presOf" srcId="{C46D42BE-E8DA-42C5-9530-9B64FBAD349C}" destId="{3E22C405-D2CB-4D36-B3E7-082F8DE61626}" srcOrd="0" destOrd="0" presId="urn:microsoft.com/office/officeart/2016/7/layout/ChevronBlockProcess"/>
    <dgm:cxn modelId="{3D17CE1C-3A68-4484-A8DF-27D1D6F7D49D}" type="presParOf" srcId="{CB5CF125-274A-404E-8882-B9C619A3ED38}" destId="{109DD3BA-06ED-4841-BC20-5D29AFC815E6}" srcOrd="0" destOrd="0" presId="urn:microsoft.com/office/officeart/2016/7/layout/ChevronBlockProcess"/>
    <dgm:cxn modelId="{0AE7BC04-FBE0-4035-ACE2-A4105541538F}" type="presParOf" srcId="{109DD3BA-06ED-4841-BC20-5D29AFC815E6}" destId="{02DC11F7-DDEC-4DD9-A98A-18F13BB2E942}" srcOrd="0" destOrd="0" presId="urn:microsoft.com/office/officeart/2016/7/layout/ChevronBlockProcess"/>
    <dgm:cxn modelId="{6BAC0D14-591B-461B-A5DB-D2342E2F2CD1}" type="presParOf" srcId="{109DD3BA-06ED-4841-BC20-5D29AFC815E6}" destId="{75119360-EB03-4559-AA8C-5F1DF5CA6066}" srcOrd="1" destOrd="0" presId="urn:microsoft.com/office/officeart/2016/7/layout/ChevronBlockProcess"/>
    <dgm:cxn modelId="{F45C5AAD-118E-49EB-9BA7-8E31BB03ED44}" type="presParOf" srcId="{CB5CF125-274A-404E-8882-B9C619A3ED38}" destId="{8284F42A-87BB-480D-8FA3-EE373E88ADC7}" srcOrd="1" destOrd="0" presId="urn:microsoft.com/office/officeart/2016/7/layout/ChevronBlockProcess"/>
    <dgm:cxn modelId="{4787E536-1D2F-4D58-91EC-3E3B2FBB2EE9}" type="presParOf" srcId="{CB5CF125-274A-404E-8882-B9C619A3ED38}" destId="{6EE6628D-224D-4451-ABEE-EB35062AF7FA}" srcOrd="2" destOrd="0" presId="urn:microsoft.com/office/officeart/2016/7/layout/ChevronBlockProcess"/>
    <dgm:cxn modelId="{2055735A-094F-42A0-B2A2-7CBFA5C76B2A}" type="presParOf" srcId="{6EE6628D-224D-4451-ABEE-EB35062AF7FA}" destId="{26C7581E-E338-471C-BC5B-24C9ADEE7665}" srcOrd="0" destOrd="0" presId="urn:microsoft.com/office/officeart/2016/7/layout/ChevronBlockProcess"/>
    <dgm:cxn modelId="{95F929F3-E4BE-4260-ACC9-46B6C9906C51}" type="presParOf" srcId="{6EE6628D-224D-4451-ABEE-EB35062AF7FA}" destId="{7DC1DD98-98C5-473B-B525-A313979C44C9}" srcOrd="1" destOrd="0" presId="urn:microsoft.com/office/officeart/2016/7/layout/ChevronBlockProcess"/>
    <dgm:cxn modelId="{F2F5E410-00D2-4181-905C-210541FA27F0}" type="presParOf" srcId="{CB5CF125-274A-404E-8882-B9C619A3ED38}" destId="{059F6B35-B537-492D-8096-14B8233E4FAE}" srcOrd="3" destOrd="0" presId="urn:microsoft.com/office/officeart/2016/7/layout/ChevronBlockProcess"/>
    <dgm:cxn modelId="{257DBD00-CD61-4CA7-B32B-5D29D320724E}" type="presParOf" srcId="{CB5CF125-274A-404E-8882-B9C619A3ED38}" destId="{568E9078-37F6-4604-971D-6D61B07B1274}" srcOrd="4" destOrd="0" presId="urn:microsoft.com/office/officeart/2016/7/layout/ChevronBlockProcess"/>
    <dgm:cxn modelId="{9AFD5CBC-9168-4780-AFA7-48C94EE563C2}" type="presParOf" srcId="{568E9078-37F6-4604-971D-6D61B07B1274}" destId="{53F42B5F-20AB-48B6-B957-038A5A4732D8}" srcOrd="0" destOrd="0" presId="urn:microsoft.com/office/officeart/2016/7/layout/ChevronBlockProcess"/>
    <dgm:cxn modelId="{06C5E745-B3A0-4CF7-9F35-E04D0EE17F84}" type="presParOf" srcId="{568E9078-37F6-4604-971D-6D61B07B1274}" destId="{3E22C405-D2CB-4D36-B3E7-082F8DE61626}" srcOrd="1" destOrd="0" presId="urn:microsoft.com/office/officeart/2016/7/layout/ChevronBlockProcess"/>
    <dgm:cxn modelId="{BFB5FFDA-A353-4CAC-B69F-B26A7D23C6FC}" type="presParOf" srcId="{CB5CF125-274A-404E-8882-B9C619A3ED38}" destId="{05387B9F-3815-4B35-859D-C4F833502C23}" srcOrd="5" destOrd="0" presId="urn:microsoft.com/office/officeart/2016/7/layout/ChevronBlockProcess"/>
    <dgm:cxn modelId="{C38F8C9E-1E9B-4EC1-9CAE-8A427A15F02D}" type="presParOf" srcId="{CB5CF125-274A-404E-8882-B9C619A3ED38}" destId="{88DE8DB9-2C29-4FE8-A536-130A16E00B4A}" srcOrd="6" destOrd="0" presId="urn:microsoft.com/office/officeart/2016/7/layout/ChevronBlockProcess"/>
    <dgm:cxn modelId="{03A657B1-415F-41E9-AEE1-B211A72B6523}" type="presParOf" srcId="{88DE8DB9-2C29-4FE8-A536-130A16E00B4A}" destId="{A529A2B3-B965-4E67-B388-B10057DCABDE}" srcOrd="0" destOrd="0" presId="urn:microsoft.com/office/officeart/2016/7/layout/ChevronBlockProcess"/>
    <dgm:cxn modelId="{EF4B1460-2CD9-4570-8263-A0571DF99E42}" type="presParOf" srcId="{88DE8DB9-2C29-4FE8-A536-130A16E00B4A}" destId="{75C7A10E-605F-470C-BEB3-29B17A64FD73}"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5D83E3-DED0-4A09-B1A5-7DF0289802D2}">
      <dsp:nvSpPr>
        <dsp:cNvPr id="0" name=""/>
        <dsp:cNvSpPr/>
      </dsp:nvSpPr>
      <dsp:spPr>
        <a:xfrm>
          <a:off x="1271105" y="1482"/>
          <a:ext cx="5084424" cy="768101"/>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8652" tIns="195098" rIns="98652" bIns="195098" numCol="1" spcCol="1270" anchor="ctr" anchorCtr="0">
          <a:noAutofit/>
        </a:bodyPr>
        <a:lstStyle/>
        <a:p>
          <a:pPr marL="0" lvl="0" indent="0" algn="l" defTabSz="622300">
            <a:lnSpc>
              <a:spcPct val="90000"/>
            </a:lnSpc>
            <a:spcBef>
              <a:spcPct val="0"/>
            </a:spcBef>
            <a:spcAft>
              <a:spcPct val="35000"/>
            </a:spcAft>
            <a:buNone/>
          </a:pPr>
          <a:r>
            <a:rPr lang="en-US" sz="1400" kern="1200" dirty="0"/>
            <a:t>Be provided information on your child’s level of achievement on assessments in Reading/Language Arts, Writing, Mathematics, and Science. </a:t>
          </a:r>
        </a:p>
      </dsp:txBody>
      <dsp:txXfrm>
        <a:off x="1271105" y="1482"/>
        <a:ext cx="5084424" cy="768101"/>
      </dsp:txXfrm>
    </dsp:sp>
    <dsp:sp modelId="{0D6CA68F-E5ED-454D-B1FE-5DF71F8AC0B3}">
      <dsp:nvSpPr>
        <dsp:cNvPr id="0" name=""/>
        <dsp:cNvSpPr/>
      </dsp:nvSpPr>
      <dsp:spPr>
        <a:xfrm>
          <a:off x="0" y="1482"/>
          <a:ext cx="1271106" cy="768101"/>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263" tIns="75871" rIns="67263" bIns="75871" numCol="1" spcCol="1270" anchor="ctr" anchorCtr="0">
          <a:noAutofit/>
        </a:bodyPr>
        <a:lstStyle/>
        <a:p>
          <a:pPr marL="0" lvl="0" indent="0" algn="ctr" defTabSz="800100">
            <a:lnSpc>
              <a:spcPct val="90000"/>
            </a:lnSpc>
            <a:spcBef>
              <a:spcPct val="0"/>
            </a:spcBef>
            <a:spcAft>
              <a:spcPct val="35000"/>
            </a:spcAft>
            <a:buNone/>
          </a:pPr>
          <a:r>
            <a:rPr lang="en-US" sz="1800" kern="1200"/>
            <a:t>Be</a:t>
          </a:r>
        </a:p>
      </dsp:txBody>
      <dsp:txXfrm>
        <a:off x="0" y="1482"/>
        <a:ext cx="1271106" cy="768101"/>
      </dsp:txXfrm>
    </dsp:sp>
    <dsp:sp modelId="{8DDCC77A-DAE7-4E12-8E4E-66D8D2811F46}">
      <dsp:nvSpPr>
        <dsp:cNvPr id="0" name=""/>
        <dsp:cNvSpPr/>
      </dsp:nvSpPr>
      <dsp:spPr>
        <a:xfrm>
          <a:off x="1271106" y="815670"/>
          <a:ext cx="5084424" cy="768101"/>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8652" tIns="195098" rIns="98652" bIns="195098" numCol="1" spcCol="1270" anchor="ctr" anchorCtr="0">
          <a:noAutofit/>
        </a:bodyPr>
        <a:lstStyle/>
        <a:p>
          <a:pPr marL="0" lvl="0" indent="0" algn="l" defTabSz="622300">
            <a:lnSpc>
              <a:spcPct val="90000"/>
            </a:lnSpc>
            <a:spcBef>
              <a:spcPct val="0"/>
            </a:spcBef>
            <a:spcAft>
              <a:spcPct val="35000"/>
            </a:spcAft>
            <a:buNone/>
          </a:pPr>
          <a:r>
            <a:rPr lang="en-US" sz="1400" kern="1200" dirty="0"/>
            <a:t>Request and receive information on the qualifications of your child’s teacher and supplemental personnel working with your child.</a:t>
          </a:r>
        </a:p>
      </dsp:txBody>
      <dsp:txXfrm>
        <a:off x="1271106" y="815670"/>
        <a:ext cx="5084424" cy="768101"/>
      </dsp:txXfrm>
    </dsp:sp>
    <dsp:sp modelId="{418EEE20-A6D0-4CA4-A333-3B9C7168175F}">
      <dsp:nvSpPr>
        <dsp:cNvPr id="0" name=""/>
        <dsp:cNvSpPr/>
      </dsp:nvSpPr>
      <dsp:spPr>
        <a:xfrm>
          <a:off x="0" y="806260"/>
          <a:ext cx="1271106" cy="768101"/>
        </a:xfrm>
        <a:prstGeom prst="rect">
          <a:avLst/>
        </a:prstGeom>
        <a:blipFill rotWithShape="0">
          <a:blip xmlns:r="http://schemas.openxmlformats.org/officeDocument/2006/relationships" r:embed="rId1">
            <a:extLst>
              <a:ext uri="{28A0092B-C50C-407E-A947-70E740481C1C}">
                <a14:useLocalDpi xmlns:a14="http://schemas.microsoft.com/office/drawing/2010/main" val="0"/>
              </a:ext>
            </a:extLst>
          </a:blip>
          <a:srcRect/>
          <a:stretch>
            <a:fillRect/>
          </a:stretch>
        </a:blip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263" tIns="75871" rIns="67263" bIns="75871"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0" y="806260"/>
        <a:ext cx="1271106" cy="768101"/>
      </dsp:txXfrm>
    </dsp:sp>
    <dsp:sp modelId="{C6B89B84-C18F-47A6-A131-B47C2BF3021C}">
      <dsp:nvSpPr>
        <dsp:cNvPr id="0" name=""/>
        <dsp:cNvSpPr/>
      </dsp:nvSpPr>
      <dsp:spPr>
        <a:xfrm>
          <a:off x="1271106" y="1629857"/>
          <a:ext cx="5084424" cy="768101"/>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8652" tIns="195098" rIns="98652" bIns="195098" numCol="1" spcCol="1270" anchor="ctr" anchorCtr="0">
          <a:noAutofit/>
        </a:bodyPr>
        <a:lstStyle/>
        <a:p>
          <a:pPr marL="0" lvl="0" indent="0" algn="l" defTabSz="622300">
            <a:lnSpc>
              <a:spcPct val="90000"/>
            </a:lnSpc>
            <a:spcBef>
              <a:spcPct val="0"/>
            </a:spcBef>
            <a:spcAft>
              <a:spcPct val="35000"/>
            </a:spcAft>
            <a:buNone/>
          </a:pPr>
          <a:r>
            <a:rPr lang="en-US" sz="1400" kern="1200" dirty="0"/>
            <a:t>Be notified of non-highly qualified or out-of-field teachers at the school. </a:t>
          </a:r>
        </a:p>
      </dsp:txBody>
      <dsp:txXfrm>
        <a:off x="1271106" y="1629857"/>
        <a:ext cx="5084424" cy="768101"/>
      </dsp:txXfrm>
    </dsp:sp>
    <dsp:sp modelId="{2976F985-A2C3-4C59-B8B1-C49C001F0CE6}">
      <dsp:nvSpPr>
        <dsp:cNvPr id="0" name=""/>
        <dsp:cNvSpPr/>
      </dsp:nvSpPr>
      <dsp:spPr>
        <a:xfrm>
          <a:off x="0" y="1629857"/>
          <a:ext cx="1271106" cy="768101"/>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263" tIns="75871" rIns="67263" bIns="75871" numCol="1" spcCol="1270" anchor="ctr" anchorCtr="0">
          <a:noAutofit/>
        </a:bodyPr>
        <a:lstStyle/>
        <a:p>
          <a:pPr marL="0" lvl="0" indent="0" algn="ctr" defTabSz="800100">
            <a:lnSpc>
              <a:spcPct val="90000"/>
            </a:lnSpc>
            <a:spcBef>
              <a:spcPct val="0"/>
            </a:spcBef>
            <a:spcAft>
              <a:spcPct val="35000"/>
            </a:spcAft>
            <a:buNone/>
          </a:pPr>
          <a:r>
            <a:rPr lang="en-US" sz="1800" kern="1200"/>
            <a:t>Be</a:t>
          </a:r>
        </a:p>
      </dsp:txBody>
      <dsp:txXfrm>
        <a:off x="0" y="1629857"/>
        <a:ext cx="1271106" cy="768101"/>
      </dsp:txXfrm>
    </dsp:sp>
    <dsp:sp modelId="{43479D59-0A6C-4FC2-972B-04822DD5D18A}">
      <dsp:nvSpPr>
        <dsp:cNvPr id="0" name=""/>
        <dsp:cNvSpPr/>
      </dsp:nvSpPr>
      <dsp:spPr>
        <a:xfrm>
          <a:off x="1271106" y="2444044"/>
          <a:ext cx="5084424" cy="768101"/>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8652" tIns="195098" rIns="98652" bIns="195098" numCol="1" spcCol="1270" anchor="ctr" anchorCtr="0">
          <a:noAutofit/>
        </a:bodyPr>
        <a:lstStyle/>
        <a:p>
          <a:pPr marL="0" lvl="0" indent="0" algn="l" defTabSz="622300">
            <a:lnSpc>
              <a:spcPct val="90000"/>
            </a:lnSpc>
            <a:spcBef>
              <a:spcPct val="0"/>
            </a:spcBef>
            <a:spcAft>
              <a:spcPct val="35000"/>
            </a:spcAft>
            <a:buNone/>
          </a:pPr>
          <a:r>
            <a:rPr lang="en-US" sz="1400" kern="1200" dirty="0"/>
            <a:t>Be informed if your child is taught by a non-highly qualified teacher for four or more consecutive weeks.</a:t>
          </a:r>
        </a:p>
      </dsp:txBody>
      <dsp:txXfrm>
        <a:off x="1271106" y="2444044"/>
        <a:ext cx="5084424" cy="768101"/>
      </dsp:txXfrm>
    </dsp:sp>
    <dsp:sp modelId="{9653E162-1CC2-459B-BC79-3404DE926644}">
      <dsp:nvSpPr>
        <dsp:cNvPr id="0" name=""/>
        <dsp:cNvSpPr/>
      </dsp:nvSpPr>
      <dsp:spPr>
        <a:xfrm>
          <a:off x="0" y="2444044"/>
          <a:ext cx="1271106" cy="768101"/>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263" tIns="75871" rIns="67263" bIns="75871" numCol="1" spcCol="1270" anchor="ctr" anchorCtr="0">
          <a:noAutofit/>
        </a:bodyPr>
        <a:lstStyle/>
        <a:p>
          <a:pPr marL="0" lvl="0" indent="0" algn="ctr" defTabSz="800100">
            <a:lnSpc>
              <a:spcPct val="90000"/>
            </a:lnSpc>
            <a:spcBef>
              <a:spcPct val="0"/>
            </a:spcBef>
            <a:spcAft>
              <a:spcPct val="35000"/>
            </a:spcAft>
            <a:buNone/>
          </a:pPr>
          <a:r>
            <a:rPr lang="en-US" sz="1800" kern="1200"/>
            <a:t>Be</a:t>
          </a:r>
        </a:p>
      </dsp:txBody>
      <dsp:txXfrm>
        <a:off x="0" y="2444044"/>
        <a:ext cx="1271106" cy="7681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DC11F7-DDEC-4DD9-A98A-18F13BB2E942}">
      <dsp:nvSpPr>
        <dsp:cNvPr id="0" name=""/>
        <dsp:cNvSpPr/>
      </dsp:nvSpPr>
      <dsp:spPr>
        <a:xfrm>
          <a:off x="8396" y="524875"/>
          <a:ext cx="1845662" cy="553698"/>
        </a:xfrm>
        <a:prstGeom prst="chevron">
          <a:avLst>
            <a:gd name="adj" fmla="val 30000"/>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366" tIns="68366" rIns="68366" bIns="68366" numCol="1" spcCol="1270" anchor="ctr" anchorCtr="0">
          <a:noAutofit/>
        </a:bodyPr>
        <a:lstStyle/>
        <a:p>
          <a:pPr marL="0" lvl="0" indent="0" algn="ctr" defTabSz="1244600">
            <a:lnSpc>
              <a:spcPct val="90000"/>
            </a:lnSpc>
            <a:spcBef>
              <a:spcPct val="0"/>
            </a:spcBef>
            <a:spcAft>
              <a:spcPct val="35000"/>
            </a:spcAft>
            <a:buNone/>
          </a:pPr>
          <a:r>
            <a:rPr lang="en-US" sz="2800" kern="1200"/>
            <a:t>School</a:t>
          </a:r>
        </a:p>
      </dsp:txBody>
      <dsp:txXfrm>
        <a:off x="174505" y="524875"/>
        <a:ext cx="1513444" cy="553698"/>
      </dsp:txXfrm>
    </dsp:sp>
    <dsp:sp modelId="{75119360-EB03-4559-AA8C-5F1DF5CA6066}">
      <dsp:nvSpPr>
        <dsp:cNvPr id="0" name=""/>
        <dsp:cNvSpPr/>
      </dsp:nvSpPr>
      <dsp:spPr>
        <a:xfrm>
          <a:off x="8396" y="1078574"/>
          <a:ext cx="1679553" cy="1413592"/>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2722" tIns="132722" rIns="132722" bIns="265444" numCol="1" spcCol="1270" anchor="t" anchorCtr="0">
          <a:noAutofit/>
        </a:bodyPr>
        <a:lstStyle/>
        <a:p>
          <a:pPr marL="0" lvl="0" indent="0" algn="l" defTabSz="889000">
            <a:lnSpc>
              <a:spcPct val="90000"/>
            </a:lnSpc>
            <a:spcBef>
              <a:spcPct val="0"/>
            </a:spcBef>
            <a:spcAft>
              <a:spcPct val="35000"/>
            </a:spcAft>
            <a:buNone/>
          </a:pPr>
          <a:r>
            <a:rPr lang="en-US" sz="2000" kern="1200"/>
            <a:t>School Improvement Plan (SIP)</a:t>
          </a:r>
        </a:p>
      </dsp:txBody>
      <dsp:txXfrm>
        <a:off x="8396" y="1078574"/>
        <a:ext cx="1679553" cy="1413592"/>
      </dsp:txXfrm>
    </dsp:sp>
    <dsp:sp modelId="{26C7581E-E338-471C-BC5B-24C9ADEE7665}">
      <dsp:nvSpPr>
        <dsp:cNvPr id="0" name=""/>
        <dsp:cNvSpPr/>
      </dsp:nvSpPr>
      <dsp:spPr>
        <a:xfrm>
          <a:off x="1817643" y="524875"/>
          <a:ext cx="1845662" cy="553698"/>
        </a:xfrm>
        <a:prstGeom prst="chevron">
          <a:avLst>
            <a:gd name="adj" fmla="val 30000"/>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366" tIns="68366" rIns="68366" bIns="68366" numCol="1" spcCol="1270" anchor="ctr" anchorCtr="0">
          <a:noAutofit/>
        </a:bodyPr>
        <a:lstStyle/>
        <a:p>
          <a:pPr marL="0" lvl="0" indent="0" algn="ctr" defTabSz="1244600">
            <a:lnSpc>
              <a:spcPct val="90000"/>
            </a:lnSpc>
            <a:spcBef>
              <a:spcPct val="0"/>
            </a:spcBef>
            <a:spcAft>
              <a:spcPct val="35000"/>
            </a:spcAft>
            <a:buNone/>
          </a:pPr>
          <a:r>
            <a:rPr lang="en-US" sz="2800" kern="1200"/>
            <a:t>Title</a:t>
          </a:r>
        </a:p>
      </dsp:txBody>
      <dsp:txXfrm>
        <a:off x="1983752" y="524875"/>
        <a:ext cx="1513444" cy="553698"/>
      </dsp:txXfrm>
    </dsp:sp>
    <dsp:sp modelId="{7DC1DD98-98C5-473B-B525-A313979C44C9}">
      <dsp:nvSpPr>
        <dsp:cNvPr id="0" name=""/>
        <dsp:cNvSpPr/>
      </dsp:nvSpPr>
      <dsp:spPr>
        <a:xfrm>
          <a:off x="1817643" y="1078574"/>
          <a:ext cx="1679553" cy="1413592"/>
        </a:xfrm>
        <a:prstGeom prst="rect">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2722" tIns="132722" rIns="132722" bIns="265444" numCol="1" spcCol="1270" anchor="t" anchorCtr="0">
          <a:noAutofit/>
        </a:bodyPr>
        <a:lstStyle/>
        <a:p>
          <a:pPr marL="0" lvl="0" indent="0" algn="l" defTabSz="889000">
            <a:lnSpc>
              <a:spcPct val="90000"/>
            </a:lnSpc>
            <a:spcBef>
              <a:spcPct val="0"/>
            </a:spcBef>
            <a:spcAft>
              <a:spcPct val="35000"/>
            </a:spcAft>
            <a:buNone/>
          </a:pPr>
          <a:r>
            <a:rPr lang="en-US" sz="2000" kern="1200"/>
            <a:t>Title I Schoolwide Plan </a:t>
          </a:r>
        </a:p>
      </dsp:txBody>
      <dsp:txXfrm>
        <a:off x="1817643" y="1078574"/>
        <a:ext cx="1679553" cy="1413592"/>
      </dsp:txXfrm>
    </dsp:sp>
    <dsp:sp modelId="{53F42B5F-20AB-48B6-B957-038A5A4732D8}">
      <dsp:nvSpPr>
        <dsp:cNvPr id="0" name=""/>
        <dsp:cNvSpPr/>
      </dsp:nvSpPr>
      <dsp:spPr>
        <a:xfrm>
          <a:off x="3626890" y="524875"/>
          <a:ext cx="1845662" cy="553698"/>
        </a:xfrm>
        <a:prstGeom prst="chevron">
          <a:avLst>
            <a:gd name="adj" fmla="val 30000"/>
          </a:avLst>
        </a:prstGeom>
        <a:solidFill>
          <a:schemeClr val="accent4">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366" tIns="68366" rIns="68366" bIns="68366" numCol="1" spcCol="1270" anchor="ctr" anchorCtr="0">
          <a:noAutofit/>
        </a:bodyPr>
        <a:lstStyle/>
        <a:p>
          <a:pPr marL="0" lvl="0" indent="0" algn="ctr" defTabSz="1244600">
            <a:lnSpc>
              <a:spcPct val="90000"/>
            </a:lnSpc>
            <a:spcBef>
              <a:spcPct val="0"/>
            </a:spcBef>
            <a:spcAft>
              <a:spcPct val="35000"/>
            </a:spcAft>
            <a:buNone/>
          </a:pPr>
          <a:r>
            <a:rPr lang="en-US" sz="2800" kern="1200"/>
            <a:t>Parent</a:t>
          </a:r>
        </a:p>
      </dsp:txBody>
      <dsp:txXfrm>
        <a:off x="3792999" y="524875"/>
        <a:ext cx="1513444" cy="553698"/>
      </dsp:txXfrm>
    </dsp:sp>
    <dsp:sp modelId="{3E22C405-D2CB-4D36-B3E7-082F8DE61626}">
      <dsp:nvSpPr>
        <dsp:cNvPr id="0" name=""/>
        <dsp:cNvSpPr/>
      </dsp:nvSpPr>
      <dsp:spPr>
        <a:xfrm>
          <a:off x="3626890" y="1078574"/>
          <a:ext cx="1679553" cy="1413592"/>
        </a:xfrm>
        <a:prstGeom prst="rect">
          <a:avLst/>
        </a:prstGeom>
        <a:solidFill>
          <a:schemeClr val="accent4">
            <a:tint val="40000"/>
            <a:alpha val="90000"/>
            <a:hueOff val="0"/>
            <a:satOff val="0"/>
            <a:lumOff val="0"/>
            <a:alphaOff val="0"/>
          </a:schemeClr>
        </a:solidFill>
        <a:ln w="15875"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2722" tIns="132722" rIns="132722" bIns="265444" numCol="1" spcCol="1270" anchor="t" anchorCtr="0">
          <a:noAutofit/>
        </a:bodyPr>
        <a:lstStyle/>
        <a:p>
          <a:pPr marL="0" lvl="0" indent="0" algn="l" defTabSz="889000">
            <a:lnSpc>
              <a:spcPct val="90000"/>
            </a:lnSpc>
            <a:spcBef>
              <a:spcPct val="0"/>
            </a:spcBef>
            <a:spcAft>
              <a:spcPct val="35000"/>
            </a:spcAft>
            <a:buNone/>
          </a:pPr>
          <a:r>
            <a:rPr lang="en-US" sz="2000" kern="1200"/>
            <a:t>Parent and Family Engagement Plan </a:t>
          </a:r>
        </a:p>
      </dsp:txBody>
      <dsp:txXfrm>
        <a:off x="3626890" y="1078574"/>
        <a:ext cx="1679553" cy="1413592"/>
      </dsp:txXfrm>
    </dsp:sp>
    <dsp:sp modelId="{A529A2B3-B965-4E67-B388-B10057DCABDE}">
      <dsp:nvSpPr>
        <dsp:cNvPr id="0" name=""/>
        <dsp:cNvSpPr/>
      </dsp:nvSpPr>
      <dsp:spPr>
        <a:xfrm>
          <a:off x="5436138" y="524875"/>
          <a:ext cx="1845662" cy="553698"/>
        </a:xfrm>
        <a:prstGeom prst="chevron">
          <a:avLst>
            <a:gd name="adj" fmla="val 30000"/>
          </a:avLst>
        </a:prstGeom>
        <a:solidFill>
          <a:schemeClr val="accent5">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366" tIns="68366" rIns="68366" bIns="68366" numCol="1" spcCol="1270" anchor="ctr" anchorCtr="0">
          <a:noAutofit/>
        </a:bodyPr>
        <a:lstStyle/>
        <a:p>
          <a:pPr marL="0" lvl="0" indent="0" algn="ctr" defTabSz="1244600">
            <a:lnSpc>
              <a:spcPct val="90000"/>
            </a:lnSpc>
            <a:spcBef>
              <a:spcPct val="0"/>
            </a:spcBef>
            <a:spcAft>
              <a:spcPct val="35000"/>
            </a:spcAft>
            <a:buNone/>
          </a:pPr>
          <a:r>
            <a:rPr lang="en-US" sz="2800" kern="1200"/>
            <a:t>School</a:t>
          </a:r>
        </a:p>
      </dsp:txBody>
      <dsp:txXfrm>
        <a:off x="5602247" y="524875"/>
        <a:ext cx="1513444" cy="553698"/>
      </dsp:txXfrm>
    </dsp:sp>
    <dsp:sp modelId="{75C7A10E-605F-470C-BEB3-29B17A64FD73}">
      <dsp:nvSpPr>
        <dsp:cNvPr id="0" name=""/>
        <dsp:cNvSpPr/>
      </dsp:nvSpPr>
      <dsp:spPr>
        <a:xfrm>
          <a:off x="5436138" y="1078574"/>
          <a:ext cx="1679553" cy="1413592"/>
        </a:xfrm>
        <a:prstGeom prst="rect">
          <a:avLst/>
        </a:prstGeom>
        <a:solidFill>
          <a:schemeClr val="accent5">
            <a:tint val="40000"/>
            <a:alpha val="90000"/>
            <a:hueOff val="0"/>
            <a:satOff val="0"/>
            <a:lumOff val="0"/>
            <a:alphaOff val="0"/>
          </a:schemeClr>
        </a:solidFill>
        <a:ln w="15875"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2722" tIns="132722" rIns="132722" bIns="265444" numCol="1" spcCol="1270" anchor="t" anchorCtr="0">
          <a:noAutofit/>
        </a:bodyPr>
        <a:lstStyle/>
        <a:p>
          <a:pPr marL="0" lvl="0" indent="0" algn="l" defTabSz="889000">
            <a:lnSpc>
              <a:spcPct val="90000"/>
            </a:lnSpc>
            <a:spcBef>
              <a:spcPct val="0"/>
            </a:spcBef>
            <a:spcAft>
              <a:spcPct val="35000"/>
            </a:spcAft>
            <a:buNone/>
          </a:pPr>
          <a:r>
            <a:rPr lang="en-US" sz="2000" kern="1200"/>
            <a:t>School-Parent-Student Compact</a:t>
          </a:r>
        </a:p>
      </dsp:txBody>
      <dsp:txXfrm>
        <a:off x="5436138" y="1078574"/>
        <a:ext cx="1679553" cy="1413592"/>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B39ABA-575B-43CD-8721-5DAB76D42F8B}"/>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a:extLst>
              <a:ext uri="{FF2B5EF4-FFF2-40B4-BE49-F238E27FC236}">
                <a16:creationId xmlns:a16="http://schemas.microsoft.com/office/drawing/2014/main" id="{3151BAD4-8D84-440B-80A3-F2E0D50A23FF}"/>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49D44450-F05C-410B-84AF-2ED7C998B8E4}" type="datetimeFigureOut">
              <a:rPr lang="en-US" smtClean="0"/>
              <a:t>9/11/2023</a:t>
            </a:fld>
            <a:endParaRPr lang="en-US"/>
          </a:p>
        </p:txBody>
      </p:sp>
      <p:sp>
        <p:nvSpPr>
          <p:cNvPr id="4" name="Footer Placeholder 3">
            <a:extLst>
              <a:ext uri="{FF2B5EF4-FFF2-40B4-BE49-F238E27FC236}">
                <a16:creationId xmlns:a16="http://schemas.microsoft.com/office/drawing/2014/main" id="{E121B2D8-F0D7-404E-ABBB-72D09DE75626}"/>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D63B996-314E-45D8-8DC5-CD60B66AE4F0}"/>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3130C05E-0E58-4629-AB77-12AA0B262E7E}" type="slidenum">
              <a:rPr lang="en-US" smtClean="0"/>
              <a:t>‹#›</a:t>
            </a:fld>
            <a:endParaRPr lang="en-US"/>
          </a:p>
        </p:txBody>
      </p:sp>
    </p:spTree>
    <p:extLst>
      <p:ext uri="{BB962C8B-B14F-4D97-AF65-F5344CB8AC3E}">
        <p14:creationId xmlns:p14="http://schemas.microsoft.com/office/powerpoint/2010/main" val="3052073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forms.office.com/r/r5daaMTEN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Calling out some data sources to get them started…</a:t>
            </a:r>
          </a:p>
          <a:p>
            <a:endParaRPr lang="en-US" dirty="0"/>
          </a:p>
        </p:txBody>
      </p:sp>
    </p:spTree>
    <p:extLst>
      <p:ext uri="{BB962C8B-B14F-4D97-AF65-F5344CB8AC3E}">
        <p14:creationId xmlns:p14="http://schemas.microsoft.com/office/powerpoint/2010/main" val="966441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insert the an example of your updated school compact. Highlight any things that unique to your school’s compact. </a:t>
            </a:r>
          </a:p>
        </p:txBody>
      </p:sp>
    </p:spTree>
    <p:extLst>
      <p:ext uri="{BB962C8B-B14F-4D97-AF65-F5344CB8AC3E}">
        <p14:creationId xmlns:p14="http://schemas.microsoft.com/office/powerpoint/2010/main" val="1627463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insert the an example of your updated school compact. Highlight any things that unique to your school’s compact. </a:t>
            </a:r>
          </a:p>
        </p:txBody>
      </p:sp>
    </p:spTree>
    <p:extLst>
      <p:ext uri="{BB962C8B-B14F-4D97-AF65-F5344CB8AC3E}">
        <p14:creationId xmlns:p14="http://schemas.microsoft.com/office/powerpoint/2010/main" val="3023644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altLang="en-US" dirty="0">
                <a:latin typeface="Arial" panose="020B0604020202020204" pitchFamily="34" charset="0"/>
              </a:rPr>
              <a:t>Provide information on the specific committees that parents can be involved. Include the purpose, date and time of meetings. </a:t>
            </a:r>
          </a:p>
          <a:p>
            <a:r>
              <a:rPr lang="en-US" altLang="en-US" dirty="0">
                <a:latin typeface="Arial" panose="020B0604020202020204" pitchFamily="34" charset="0"/>
              </a:rPr>
              <a:t>Explain the PFEP and its purpose. </a:t>
            </a:r>
          </a:p>
          <a:p>
            <a:r>
              <a:rPr lang="en-US"/>
              <a:t>Consider the evidence related Title I Crate, Sample of Evidence, </a:t>
            </a:r>
            <a:endParaRPr lang="en-US" dirty="0"/>
          </a:p>
        </p:txBody>
      </p:sp>
    </p:spTree>
    <p:extLst>
      <p:ext uri="{BB962C8B-B14F-4D97-AF65-F5344CB8AC3E}">
        <p14:creationId xmlns:p14="http://schemas.microsoft.com/office/powerpoint/2010/main" val="1107496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83593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our 22-23 results. We were graded this year on a 6-cell formula instead of a 10-cell formula. This is because the State of Florida switched from the FSA to the FAST assessments. As a result, learning gains were not including in the calculation.</a:t>
            </a:r>
          </a:p>
          <a:p>
            <a:endParaRPr lang="en-US" dirty="0"/>
          </a:p>
          <a:p>
            <a:r>
              <a:rPr lang="en-US" dirty="0"/>
              <a:t>Explain the data including Graduation and Acceleration</a:t>
            </a:r>
          </a:p>
          <a:p>
            <a:endParaRPr lang="en-US" dirty="0"/>
          </a:p>
          <a:p>
            <a:r>
              <a:rPr lang="en-US" dirty="0"/>
              <a:t>Here is this guy on his journey much like us reaching for the top. </a:t>
            </a:r>
          </a:p>
          <a:p>
            <a:br>
              <a:rPr lang="en-US" dirty="0"/>
            </a:br>
            <a:r>
              <a:rPr lang="en-US" dirty="0"/>
              <a:t>What do you notice about his path?</a:t>
            </a:r>
          </a:p>
          <a:p>
            <a:r>
              <a:rPr lang="en-US" dirty="0"/>
              <a:t>Ups and downs.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A9D174-0FD1-4B51-9F13-AB265A9F51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48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All curriculum, instruction and assessments are based on student-centered expectations. </a:t>
            </a:r>
          </a:p>
        </p:txBody>
      </p:sp>
      <p:sp>
        <p:nvSpPr>
          <p:cNvPr id="4" name="Slide Number Placeholder 3"/>
          <p:cNvSpPr>
            <a:spLocks noGrp="1"/>
          </p:cNvSpPr>
          <p:nvPr>
            <p:ph type="sldNum" sz="quarter" idx="10"/>
          </p:nvPr>
        </p:nvSpPr>
        <p:spPr/>
        <p:txBody>
          <a:bodyPr lIns="93177" tIns="46589" rIns="93177" bIns="46589"/>
          <a:lstStyle/>
          <a:p>
            <a:fld id="{313BE511-0B8B-4937-A477-10F91184C1C1}" type="slidenum">
              <a:rPr lang="en-US" smtClean="0"/>
              <a:t>18</a:t>
            </a:fld>
            <a:endParaRPr lang="en-US"/>
          </a:p>
        </p:txBody>
      </p:sp>
    </p:spTree>
    <p:extLst>
      <p:ext uri="{BB962C8B-B14F-4D97-AF65-F5344CB8AC3E}">
        <p14:creationId xmlns:p14="http://schemas.microsoft.com/office/powerpoint/2010/main" val="3513051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232943" indent="-232943"/>
            <a:r>
              <a:rPr lang="en-US" altLang="en-US" dirty="0">
                <a:latin typeface="Arial" panose="020B0604020202020204" pitchFamily="34" charset="0"/>
              </a:rPr>
              <a:t>This slide is optional if this will be discussed with classroom teacher </a:t>
            </a:r>
          </a:p>
          <a:p>
            <a:pPr marL="232943" indent="-232943"/>
            <a:r>
              <a:rPr lang="en-US" altLang="en-US" dirty="0">
                <a:latin typeface="Arial" panose="020B0604020202020204" pitchFamily="34" charset="0"/>
              </a:rPr>
              <a:t>School’s Curriculum</a:t>
            </a:r>
          </a:p>
          <a:p>
            <a:pPr marL="232943" indent="-232943"/>
            <a:r>
              <a:rPr lang="en-US" altLang="en-US" dirty="0">
                <a:latin typeface="Arial" panose="020B0604020202020204" pitchFamily="34" charset="0"/>
              </a:rPr>
              <a:t>Describe and explain the curriculum (Specific names of texts)</a:t>
            </a:r>
          </a:p>
          <a:p>
            <a:endParaRPr lang="en-US" dirty="0"/>
          </a:p>
        </p:txBody>
      </p:sp>
      <p:sp>
        <p:nvSpPr>
          <p:cNvPr id="4" name="Slide Number Placeholder 3"/>
          <p:cNvSpPr>
            <a:spLocks noGrp="1"/>
          </p:cNvSpPr>
          <p:nvPr>
            <p:ph type="sldNum" sz="quarter" idx="10"/>
          </p:nvPr>
        </p:nvSpPr>
        <p:spPr/>
        <p:txBody>
          <a:bodyPr lIns="93177" tIns="46589" rIns="93177" bIns="46589"/>
          <a:lstStyle/>
          <a:p>
            <a:fld id="{313BE511-0B8B-4937-A477-10F91184C1C1}" type="slidenum">
              <a:rPr lang="en-US" smtClean="0"/>
              <a:t>19</a:t>
            </a:fld>
            <a:endParaRPr lang="en-US"/>
          </a:p>
        </p:txBody>
      </p:sp>
    </p:spTree>
    <p:extLst>
      <p:ext uri="{BB962C8B-B14F-4D97-AF65-F5344CB8AC3E}">
        <p14:creationId xmlns:p14="http://schemas.microsoft.com/office/powerpoint/2010/main" val="1009723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This slide is only required, if it applies. </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465887" indent="-323533" defTabSz="931774">
              <a:defRPr/>
            </a:pPr>
            <a:r>
              <a:rPr lang="en-US" dirty="0"/>
              <a:t>Please add your PAC representative in slide and share with your Title I Specialist. </a:t>
            </a:r>
          </a:p>
          <a:p>
            <a:pPr marL="465887" indent="-323533" defTabSz="931774">
              <a:defRPr/>
            </a:pPr>
            <a:endParaRPr lang="en-US" dirty="0"/>
          </a:p>
          <a:p>
            <a:pPr marL="465887" indent="-323533" defTabSz="931774">
              <a:defRPr/>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https://forms.office.com/r/r5daaMTENE\</a:t>
            </a:r>
            <a:endPar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465887" indent="-323533" defTabSz="931774">
              <a:defRPr/>
            </a:pPr>
            <a:endParaRPr lang="en-US" dirty="0"/>
          </a:p>
        </p:txBody>
      </p:sp>
    </p:spTree>
    <p:extLst>
      <p:ext uri="{BB962C8B-B14F-4D97-AF65-F5344CB8AC3E}">
        <p14:creationId xmlns:p14="http://schemas.microsoft.com/office/powerpoint/2010/main" val="1758423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98874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indent="0">
              <a:buNone/>
            </a:pPr>
            <a:r>
              <a:rPr lang="en-US" dirty="0"/>
              <a:t>Highlight the Title I Program here in Pinellas County.</a:t>
            </a:r>
          </a:p>
        </p:txBody>
      </p:sp>
    </p:spTree>
    <p:extLst>
      <p:ext uri="{BB962C8B-B14F-4D97-AF65-F5344CB8AC3E}">
        <p14:creationId xmlns:p14="http://schemas.microsoft.com/office/powerpoint/2010/main" val="3232606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a:t>Please duplicate Microsoft Forms provided or create school survey. To generate a QR code hover over your school’s survey and </a:t>
            </a:r>
            <a:r>
              <a:rPr lang="en-US" dirty="0" err="1"/>
              <a:t>and</a:t>
            </a:r>
            <a:r>
              <a:rPr lang="en-US" dirty="0"/>
              <a:t> right click.  Create QR code for this page will be an option.</a:t>
            </a:r>
          </a:p>
          <a:p>
            <a:endParaRPr lang="en-US" dirty="0"/>
          </a:p>
          <a:p>
            <a:r>
              <a:rPr lang="en-US" dirty="0"/>
              <a:t>https://forms.office.com/Pages/ShareFormPage.aspx?id=BZM8c9c5GkaGb_3ye_PH_x-1YNVO6C1FkgA88U6PR2tUNEQzTU0wNkZXVUxVTlpEMU81NkJFMlJNTi4u&amp;sharetoken=FXXhmgwFjSnl0sNz61ki </a:t>
            </a:r>
          </a:p>
        </p:txBody>
      </p:sp>
    </p:spTree>
    <p:extLst>
      <p:ext uri="{BB962C8B-B14F-4D97-AF65-F5344CB8AC3E}">
        <p14:creationId xmlns:p14="http://schemas.microsoft.com/office/powerpoint/2010/main" val="984343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f391192_0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f391192_0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lang="en-US" dirty="0"/>
          </a:p>
          <a:p>
            <a:pPr marL="0" indent="0">
              <a:buNone/>
            </a:pPr>
            <a:r>
              <a:rPr lang="en-US" dirty="0"/>
              <a:t>Evidence: Upload completed presentation and recorded feedback as part of the evidence to support the Annual Meeting Materials. Do not forget the sign-in sheets, and survey/feedback that you receive throughout the meeting. </a:t>
            </a: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aaa6d39ba0_1_8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aaa6d39ba0_1_8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defTabSz="931774">
              <a:buNone/>
            </a:pPr>
            <a:r>
              <a:rPr lang="en-US" altLang="en-US" dirty="0">
                <a:latin typeface="Arial" panose="020B0604020202020204" pitchFamily="34" charset="0"/>
              </a:rPr>
              <a:t>The Florida Department of Education receives funds from the federal government. Districts receive Title I funds from Department of Education, and the school district distributes these funds to schools based on the percentage of children eligible for free/reduced price lunch; however, students do not have to be from low-income families to receive help.  </a:t>
            </a:r>
          </a:p>
          <a:p>
            <a:pPr marL="0" indent="0">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5ed75ccf_01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35ed75ccf_01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Title I is supplemental federal funding that provides e</a:t>
            </a:r>
          </a:p>
          <a:p>
            <a:pPr marL="0" indent="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solidFill>
                  <a:schemeClr val="bg1"/>
                </a:solidFill>
              </a:rPr>
              <a:t>Definition: provided in addition to what is already present or available to complete or enhance it e</a:t>
            </a:r>
            <a:r>
              <a:rPr lang="en-US" dirty="0"/>
              <a:t>xtra academic support and learning opportunities for economically disadvantaged students.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35ed75ccf_04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35ed75ccf_044: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Evidence for input  – input from school can be a survey or notes, which include quotes related to what was shared as feedback AND how this input will be used to inform the PFEP and future engagement activities. </a:t>
            </a:r>
          </a:p>
          <a:p>
            <a:pPr marL="0" indent="0">
              <a:buNone/>
            </a:pPr>
            <a:endParaRPr lang="en-US" dirty="0"/>
          </a:p>
          <a:p>
            <a:pPr marL="0" indent="0">
              <a:buNone/>
            </a:pPr>
            <a:r>
              <a:rPr lang="en-US" dirty="0"/>
              <a:t>Evidence of Attendance – please include attendance of DIVERSE stakeholder group/s.</a:t>
            </a:r>
          </a:p>
          <a:p>
            <a:pPr marL="0" indent="0">
              <a:buNone/>
            </a:pPr>
            <a:endParaRPr lang="en-US" dirty="0"/>
          </a:p>
          <a:p>
            <a:pPr marL="0" indent="0">
              <a:buNone/>
            </a:pPr>
            <a:endParaRPr lang="en-US" dirty="0"/>
          </a:p>
          <a:p>
            <a:pPr marL="0" indent="0">
              <a:buNone/>
            </a:pPr>
            <a:endParaRPr lang="en-US" dirty="0"/>
          </a:p>
          <a:p>
            <a:pPr marL="0" indent="0">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accent3"/>
              </a:buClr>
              <a:buSzPts val="1400"/>
              <a:buFont typeface="Arial"/>
              <a:buNone/>
              <a:tabLst/>
              <a:defRPr/>
            </a:pPr>
            <a:r>
              <a:rPr lang="en-US" sz="11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As a Title I parent you have the right to be involved in the development of the following plans and documents for our school which can be found on our website (insert website) to view as well as in the Parent Station located </a:t>
            </a:r>
            <a:r>
              <a:rPr lang="en-US" sz="1100" dirty="0">
                <a:solidFill>
                  <a:schemeClr val="accent3"/>
                </a:solidFill>
                <a:latin typeface="Nirmala UI Semilight" panose="020B0402040204020203" pitchFamily="34" charset="0"/>
                <a:ea typeface="Nirmala UI Semilight" panose="020B0402040204020203" pitchFamily="34" charset="0"/>
                <a:cs typeface="Nirmala UI Semilight" panose="020B0402040204020203" pitchFamily="34" charset="0"/>
              </a:rPr>
              <a:t>(insert location here)</a:t>
            </a:r>
            <a:r>
              <a:rPr lang="en-US" sz="1100"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 </a:t>
            </a:r>
          </a:p>
          <a:p>
            <a:pPr marL="0" indent="0">
              <a:buClr>
                <a:schemeClr val="accent3"/>
              </a:buClr>
              <a:buNone/>
              <a:defRPr/>
            </a:pPr>
            <a:endPar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Clr>
                <a:schemeClr val="accent3"/>
              </a:buClr>
              <a:buNone/>
              <a:defRPr/>
            </a:pPr>
            <a:r>
              <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Our school’s Title I Parent Station is located </a:t>
            </a:r>
            <a:r>
              <a:rPr lang="en-US"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(insert location or photo of Title I Parent Station (front office and on the webpage). Please include photo as part of the evidence monitoring. </a:t>
            </a:r>
          </a:p>
          <a:p>
            <a:pPr marL="0" indent="0">
              <a:buClr>
                <a:schemeClr val="accent3"/>
              </a:buClr>
              <a:buNone/>
              <a:defRPr/>
            </a:pPr>
            <a:endParaRPr lang="en-US"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Clr>
                <a:schemeClr val="accent3"/>
              </a:buClr>
              <a:buNone/>
              <a:defRPr/>
            </a:pPr>
            <a:r>
              <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rPr>
              <a:t>You will find a copy of our School Improvement Plan, Title I Schoolwide Plan, School’s PFEP, the School District’s PFEP, Parent’s Right to Know Memo, Upcoming Events, Compact, </a:t>
            </a:r>
            <a:r>
              <a:rPr lang="en-US"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rPr>
              <a:t>(insert other documents at your station)</a:t>
            </a:r>
          </a:p>
          <a:p>
            <a:pPr marL="0" indent="0">
              <a:buClr>
                <a:schemeClr val="accent3"/>
              </a:buClr>
              <a:buNone/>
              <a:defRPr/>
            </a:pPr>
            <a:endParaRPr lang="en-US"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
                <a:schemeClr val="accent3"/>
              </a:buClr>
              <a:buSzPts val="1400"/>
              <a:buFont typeface="Arial"/>
              <a:buNone/>
              <a:tabLst/>
              <a:defRPr/>
            </a:pPr>
            <a:r>
              <a:rPr lang="en-US" b="1" dirty="0">
                <a:latin typeface="Nirmala UI Semilight" panose="020B0402040204020203" pitchFamily="34" charset="0"/>
                <a:ea typeface="Nirmala UI Semilight" panose="020B0402040204020203" pitchFamily="34" charset="0"/>
                <a:cs typeface="Nirmala UI Semilight" panose="020B0402040204020203" pitchFamily="34" charset="0"/>
              </a:rPr>
              <a:t>School Improvement Plan (SIP)</a:t>
            </a:r>
            <a:endParaRPr lang="en-US" b="1"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
                <a:schemeClr val="accent3"/>
              </a:buClr>
              <a:buSzPts val="1400"/>
              <a:buFont typeface="Arial"/>
              <a:buNone/>
              <a:tabLst/>
              <a:defRPr/>
            </a:pPr>
            <a:endParaRPr lang="en-US" b="1"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
                <a:schemeClr val="accent3"/>
              </a:buClr>
              <a:buSzPts val="1400"/>
              <a:buFont typeface="Arial"/>
              <a:buNone/>
              <a:tabLst/>
              <a:defRPr/>
            </a:pPr>
            <a:r>
              <a:rPr lang="en-US" dirty="0">
                <a:latin typeface="Nirmala UI Semilight" panose="020B0402040204020203" pitchFamily="34" charset="0"/>
                <a:ea typeface="Nirmala UI Semilight" panose="020B0402040204020203" pitchFamily="34" charset="0"/>
                <a:cs typeface="Nirmala UI Semilight" panose="020B0402040204020203" pitchFamily="34" charset="0"/>
              </a:rPr>
              <a:t>Parent and Family Engagement Plan </a:t>
            </a:r>
          </a:p>
          <a:p>
            <a:pPr marL="0" marR="0" lvl="0" indent="0" algn="l" defTabSz="914400" rtl="0" eaLnBrk="1" fontAlgn="auto" latinLnBrk="0" hangingPunct="1">
              <a:lnSpc>
                <a:spcPct val="100000"/>
              </a:lnSpc>
              <a:spcBef>
                <a:spcPts val="0"/>
              </a:spcBef>
              <a:spcAft>
                <a:spcPts val="0"/>
              </a:spcAft>
              <a:buClr>
                <a:schemeClr val="accent3"/>
              </a:buClr>
              <a:buSzPts val="1400"/>
              <a:buFont typeface="Arial"/>
              <a:buNone/>
              <a:tabLst/>
              <a:defRPr/>
            </a:pPr>
            <a:endParaRPr lang="en-US" b="1"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
                <a:schemeClr val="accent3"/>
              </a:buClr>
              <a:buSzPts val="1400"/>
              <a:buFont typeface="Arial"/>
              <a:buNone/>
              <a:tabLst/>
              <a:defRPr/>
            </a:pPr>
            <a:r>
              <a:rPr lang="en-US" dirty="0">
                <a:latin typeface="Nirmala UI Semilight" panose="020B0402040204020203" pitchFamily="34" charset="0"/>
                <a:ea typeface="Nirmala UI Semilight" panose="020B0402040204020203" pitchFamily="34" charset="0"/>
                <a:cs typeface="Nirmala UI Semilight" panose="020B0402040204020203" pitchFamily="34" charset="0"/>
              </a:rPr>
              <a:t>Title I Schoolwide Plan </a:t>
            </a:r>
          </a:p>
          <a:p>
            <a:pPr marL="0" marR="0" lvl="0" indent="0" algn="l" defTabSz="914400" rtl="0" eaLnBrk="1" fontAlgn="auto" latinLnBrk="0" hangingPunct="1">
              <a:lnSpc>
                <a:spcPct val="100000"/>
              </a:lnSpc>
              <a:spcBef>
                <a:spcPts val="0"/>
              </a:spcBef>
              <a:spcAft>
                <a:spcPts val="0"/>
              </a:spcAft>
              <a:buClr>
                <a:schemeClr val="accent3"/>
              </a:buClr>
              <a:buSzPts val="1400"/>
              <a:buFont typeface="Arial"/>
              <a:buNone/>
              <a:tabLst/>
              <a:defRPr/>
            </a:pPr>
            <a:endParaRPr lang="en-US"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
                <a:schemeClr val="accent3"/>
              </a:buClr>
              <a:buSzPts val="1400"/>
              <a:buFont typeface="Arial"/>
              <a:buNone/>
              <a:tabLst/>
              <a:defRPr/>
            </a:pPr>
            <a:r>
              <a:rPr lang="en-US" dirty="0">
                <a:latin typeface="Nirmala UI Semilight" panose="020B0402040204020203" pitchFamily="34" charset="0"/>
                <a:ea typeface="Nirmala UI Semilight" panose="020B0402040204020203" pitchFamily="34" charset="0"/>
                <a:cs typeface="Nirmala UI Semilight" panose="020B0402040204020203" pitchFamily="34" charset="0"/>
              </a:rPr>
              <a:t>School-Parent-Student Compact</a:t>
            </a:r>
          </a:p>
          <a:p>
            <a:pPr marL="0" marR="0" lvl="0" indent="0" algn="l" defTabSz="914400" rtl="0" eaLnBrk="1" fontAlgn="auto" latinLnBrk="0" hangingPunct="1">
              <a:lnSpc>
                <a:spcPct val="100000"/>
              </a:lnSpc>
              <a:spcBef>
                <a:spcPts val="0"/>
              </a:spcBef>
              <a:spcAft>
                <a:spcPts val="0"/>
              </a:spcAft>
              <a:buClr>
                <a:schemeClr val="accent3"/>
              </a:buClr>
              <a:buSzPts val="1400"/>
              <a:buFont typeface="Arial"/>
              <a:buNone/>
              <a:tabLst/>
              <a:defRPr/>
            </a:pPr>
            <a:endParaRPr lang="en-US"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marR="0" lvl="0" indent="0" algn="l" defTabSz="914400" rtl="0" eaLnBrk="1" fontAlgn="auto" latinLnBrk="0" hangingPunct="1">
              <a:lnSpc>
                <a:spcPct val="100000"/>
              </a:lnSpc>
              <a:spcBef>
                <a:spcPts val="0"/>
              </a:spcBef>
              <a:spcAft>
                <a:spcPts val="0"/>
              </a:spcAft>
              <a:buClr>
                <a:schemeClr val="accent3"/>
              </a:buClr>
              <a:buSzPts val="1400"/>
              <a:buFont typeface="Arial"/>
              <a:buNone/>
              <a:tabLst/>
              <a:defRPr/>
            </a:pPr>
            <a:endParaRPr lang="en-US" b="1" dirty="0">
              <a:solidFill>
                <a:schemeClr val="bg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0" indent="0">
              <a:buClr>
                <a:schemeClr val="accent3"/>
              </a:buClr>
              <a:buNone/>
              <a:defRPr/>
            </a:pPr>
            <a:endParaRPr lang="en-US"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Tree>
    <p:extLst>
      <p:ext uri="{BB962C8B-B14F-4D97-AF65-F5344CB8AC3E}">
        <p14:creationId xmlns:p14="http://schemas.microsoft.com/office/powerpoint/2010/main" val="1300864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At the elementary level, school compacts are used as a progress monitoring tool through the year during parent teacher conferences.</a:t>
            </a:r>
          </a:p>
          <a:p>
            <a:endParaRPr lang="en-US" dirty="0"/>
          </a:p>
        </p:txBody>
      </p:sp>
    </p:spTree>
    <p:extLst>
      <p:ext uri="{BB962C8B-B14F-4D97-AF65-F5344CB8AC3E}">
        <p14:creationId xmlns:p14="http://schemas.microsoft.com/office/powerpoint/2010/main" val="1055547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insert the an example of your updated school compact. Highlight any things that unique to your school’s compact. </a:t>
            </a:r>
          </a:p>
        </p:txBody>
      </p:sp>
    </p:spTree>
    <p:extLst>
      <p:ext uri="{BB962C8B-B14F-4D97-AF65-F5344CB8AC3E}">
        <p14:creationId xmlns:p14="http://schemas.microsoft.com/office/powerpoint/2010/main" val="706557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9144000" cy="3429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9144000" cy="3429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42900" y="3720103"/>
            <a:ext cx="5829300" cy="1097280"/>
          </a:xfrm>
        </p:spPr>
        <p:txBody>
          <a:bodyPr anchor="ctr">
            <a:normAutofit/>
          </a:bodyPr>
          <a:lstStyle>
            <a:lvl1pPr algn="r">
              <a:defRPr sz="3750" spc="150" baseline="0"/>
            </a:lvl1pPr>
          </a:lstStyle>
          <a:p>
            <a:r>
              <a:rPr lang="en-US"/>
              <a:t>Click to edit Master title style</a:t>
            </a:r>
            <a:endParaRPr lang="en-US" dirty="0"/>
          </a:p>
        </p:txBody>
      </p:sp>
      <p:sp>
        <p:nvSpPr>
          <p:cNvPr id="3" name="Subtitle 2"/>
          <p:cNvSpPr>
            <a:spLocks noGrp="1"/>
          </p:cNvSpPr>
          <p:nvPr>
            <p:ph type="subTitle" idx="1"/>
          </p:nvPr>
        </p:nvSpPr>
        <p:spPr>
          <a:xfrm>
            <a:off x="6457950" y="3720103"/>
            <a:ext cx="2400300" cy="1097280"/>
          </a:xfrm>
        </p:spPr>
        <p:txBody>
          <a:bodyPr lIns="91440" rIns="91440" anchor="ctr">
            <a:normAutofit/>
          </a:bodyPr>
          <a:lstStyle>
            <a:lvl1pPr marL="0" indent="0" algn="l">
              <a:lnSpc>
                <a:spcPct val="100000"/>
              </a:lnSpc>
              <a:spcBef>
                <a:spcPts val="0"/>
              </a:spcBef>
              <a:buNone/>
              <a:defRPr sz="1350">
                <a:solidFill>
                  <a:schemeClr val="tx1">
                    <a:lumMod val="95000"/>
                    <a:lumOff val="5000"/>
                  </a:schemeClr>
                </a:solidFill>
              </a:defRPr>
            </a:lvl1pPr>
            <a:lvl2pPr marL="342900" indent="0" algn="ctr">
              <a:buNone/>
              <a:defRPr sz="1350"/>
            </a:lvl2pPr>
            <a:lvl3pPr marL="685800" indent="0" algn="ctr">
              <a:buNone/>
              <a:defRPr sz="1350"/>
            </a:lvl3pPr>
            <a:lvl4pPr marL="1028700" indent="0" algn="ctr">
              <a:buNone/>
              <a:defRPr sz="1350"/>
            </a:lvl4pPr>
            <a:lvl5pPr marL="1371600" indent="0" algn="ctr">
              <a:buNone/>
              <a:defRPr sz="1350"/>
            </a:lvl5pPr>
            <a:lvl6pPr marL="1714500" indent="0" algn="ctr">
              <a:buNone/>
              <a:defRPr sz="1350"/>
            </a:lvl6pPr>
            <a:lvl7pPr marL="2057400" indent="0" algn="ctr">
              <a:buNone/>
              <a:defRPr sz="1350"/>
            </a:lvl7pPr>
            <a:lvl8pPr marL="2400300" indent="0" algn="ctr">
              <a:buNone/>
              <a:defRPr sz="1350"/>
            </a:lvl8pPr>
            <a:lvl9pPr marL="2743200" indent="0" algn="ctr">
              <a:buNone/>
              <a:defRPr sz="135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9/11/2023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8" name="Straight Connector 7"/>
          <p:cNvCxnSpPr/>
          <p:nvPr/>
        </p:nvCxnSpPr>
        <p:spPr>
          <a:xfrm flipV="1">
            <a:off x="6290132" y="3948080"/>
            <a:ext cx="0" cy="6858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1418948"/>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9/11/2023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2376454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571500"/>
            <a:ext cx="1971675" cy="405765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742951" y="571500"/>
            <a:ext cx="5686425" cy="4057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9/11/2023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7" name="Straight Connector 6"/>
          <p:cNvCxnSpPr/>
          <p:nvPr/>
        </p:nvCxnSpPr>
        <p:spPr>
          <a:xfrm rot="5400000" flipV="1">
            <a:off x="7543800" y="44447"/>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2270377"/>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48"/>
        <p:cNvGrpSpPr/>
        <p:nvPr/>
      </p:nvGrpSpPr>
      <p:grpSpPr>
        <a:xfrm>
          <a:off x="0" y="0"/>
          <a:ext cx="0" cy="0"/>
          <a:chOff x="0" y="0"/>
          <a:chExt cx="0" cy="0"/>
        </a:xfrm>
      </p:grpSpPr>
      <p:sp>
        <p:nvSpPr>
          <p:cNvPr id="53" name="Google Shape;53;p7"/>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4" name="Google Shape;54;p7"/>
          <p:cNvSpPr txBox="1">
            <a:spLocks noGrp="1"/>
          </p:cNvSpPr>
          <p:nvPr>
            <p:ph type="body" idx="1"/>
          </p:nvPr>
        </p:nvSpPr>
        <p:spPr>
          <a:xfrm>
            <a:off x="893700" y="1200150"/>
            <a:ext cx="2371200" cy="37257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5" name="Google Shape;55;p7"/>
          <p:cNvSpPr txBox="1">
            <a:spLocks noGrp="1"/>
          </p:cNvSpPr>
          <p:nvPr>
            <p:ph type="body" idx="2"/>
          </p:nvPr>
        </p:nvSpPr>
        <p:spPr>
          <a:xfrm>
            <a:off x="3386404" y="1200150"/>
            <a:ext cx="2371200" cy="37257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6" name="Google Shape;56;p7"/>
          <p:cNvSpPr txBox="1">
            <a:spLocks noGrp="1"/>
          </p:cNvSpPr>
          <p:nvPr>
            <p:ph type="body" idx="3"/>
          </p:nvPr>
        </p:nvSpPr>
        <p:spPr>
          <a:xfrm>
            <a:off x="5879107" y="1200150"/>
            <a:ext cx="2371200" cy="3725700"/>
          </a:xfrm>
          <a:prstGeom prst="rect">
            <a:avLst/>
          </a:prstGeom>
        </p:spPr>
        <p:txBody>
          <a:bodyPr spcFirstLastPara="1" wrap="square" lIns="91425" tIns="91425" rIns="91425" bIns="91425" anchor="t" anchorCtr="0">
            <a:noAutofit/>
          </a:bodyPr>
          <a:lstStyle>
            <a:lvl1pPr marL="457200" lvl="0" indent="-317500" rtl="0">
              <a:spcBef>
                <a:spcPts val="600"/>
              </a:spcBef>
              <a:spcAft>
                <a:spcPts val="0"/>
              </a:spcAft>
              <a:buSzPts val="1400"/>
              <a:buChar char="▷"/>
              <a:defRPr sz="1400"/>
            </a:lvl1pPr>
            <a:lvl2pPr marL="914400" lvl="1" indent="-317500" rtl="0">
              <a:spcBef>
                <a:spcPts val="0"/>
              </a:spcBef>
              <a:spcAft>
                <a:spcPts val="0"/>
              </a:spcAft>
              <a:buSzPts val="1400"/>
              <a:buChar char="○"/>
              <a:defRPr sz="1400"/>
            </a:lvl2pPr>
            <a:lvl3pPr marL="1371600" lvl="2" indent="-317500" rtl="0">
              <a:spcBef>
                <a:spcPts val="0"/>
              </a:spcBef>
              <a:spcAft>
                <a:spcPts val="0"/>
              </a:spcAft>
              <a:buSzPts val="1400"/>
              <a:buChar char="■"/>
              <a:defRPr sz="1400"/>
            </a:lvl3pPr>
            <a:lvl4pPr marL="1828800" lvl="3" indent="-317500" rtl="0">
              <a:spcBef>
                <a:spcPts val="0"/>
              </a:spcBef>
              <a:spcAft>
                <a:spcPts val="0"/>
              </a:spcAft>
              <a:buSzPts val="1400"/>
              <a:buChar char="●"/>
              <a:defRPr sz="1400"/>
            </a:lvl4pPr>
            <a:lvl5pPr marL="2286000" lvl="4" indent="-317500" rtl="0">
              <a:spcBef>
                <a:spcPts val="0"/>
              </a:spcBef>
              <a:spcAft>
                <a:spcPts val="0"/>
              </a:spcAft>
              <a:buSzPts val="1400"/>
              <a:buChar char="○"/>
              <a:defRPr sz="1400"/>
            </a:lvl5pPr>
            <a:lvl6pPr marL="2743200" lvl="5" indent="-317500" rtl="0">
              <a:spcBef>
                <a:spcPts val="0"/>
              </a:spcBef>
              <a:spcAft>
                <a:spcPts val="0"/>
              </a:spcAft>
              <a:buSzPts val="1400"/>
              <a:buChar char="■"/>
              <a:defRPr sz="1400"/>
            </a:lvl6pPr>
            <a:lvl7pPr marL="3200400" lvl="6" indent="-317500" rtl="0">
              <a:spcBef>
                <a:spcPts val="0"/>
              </a:spcBef>
              <a:spcAft>
                <a:spcPts val="0"/>
              </a:spcAft>
              <a:buSzPts val="1400"/>
              <a:buChar char="●"/>
              <a:defRPr sz="1400"/>
            </a:lvl7pPr>
            <a:lvl8pPr marL="3657600" lvl="7" indent="-317500" rtl="0">
              <a:spcBef>
                <a:spcPts val="0"/>
              </a:spcBef>
              <a:spcAft>
                <a:spcPts val="0"/>
              </a:spcAft>
              <a:buSzPts val="1400"/>
              <a:buChar char="○"/>
              <a:defRPr sz="1400"/>
            </a:lvl8pPr>
            <a:lvl9pPr marL="4114800" lvl="8" indent="-317500" rtl="0">
              <a:spcBef>
                <a:spcPts val="0"/>
              </a:spcBef>
              <a:spcAft>
                <a:spcPts val="0"/>
              </a:spcAft>
              <a:buSzPts val="1400"/>
              <a:buChar char="■"/>
              <a:defRPr sz="1400"/>
            </a:lvl9pPr>
          </a:lstStyle>
          <a:p>
            <a:endParaRPr/>
          </a:p>
        </p:txBody>
      </p:sp>
      <p:sp>
        <p:nvSpPr>
          <p:cNvPr id="57" name="Google Shape;57;p7"/>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9289603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45225" y="2762725"/>
            <a:ext cx="6736500" cy="11598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400"/>
              <a:buNone/>
              <a:defRPr sz="4400">
                <a:solidFill>
                  <a:schemeClr val="dk2"/>
                </a:solidFill>
              </a:defRPr>
            </a:lvl1pPr>
            <a:lvl2pPr lvl="1">
              <a:spcBef>
                <a:spcPts val="0"/>
              </a:spcBef>
              <a:spcAft>
                <a:spcPts val="0"/>
              </a:spcAft>
              <a:buClr>
                <a:schemeClr val="dk2"/>
              </a:buClr>
              <a:buSzPts val="4400"/>
              <a:buNone/>
              <a:defRPr sz="4400">
                <a:solidFill>
                  <a:schemeClr val="dk2"/>
                </a:solidFill>
              </a:defRPr>
            </a:lvl2pPr>
            <a:lvl3pPr lvl="2">
              <a:spcBef>
                <a:spcPts val="0"/>
              </a:spcBef>
              <a:spcAft>
                <a:spcPts val="0"/>
              </a:spcAft>
              <a:buClr>
                <a:schemeClr val="dk2"/>
              </a:buClr>
              <a:buSzPts val="4400"/>
              <a:buNone/>
              <a:defRPr sz="4400">
                <a:solidFill>
                  <a:schemeClr val="dk2"/>
                </a:solidFill>
              </a:defRPr>
            </a:lvl3pPr>
            <a:lvl4pPr lvl="3">
              <a:spcBef>
                <a:spcPts val="0"/>
              </a:spcBef>
              <a:spcAft>
                <a:spcPts val="0"/>
              </a:spcAft>
              <a:buClr>
                <a:schemeClr val="dk2"/>
              </a:buClr>
              <a:buSzPts val="4400"/>
              <a:buNone/>
              <a:defRPr sz="4400">
                <a:solidFill>
                  <a:schemeClr val="dk2"/>
                </a:solidFill>
              </a:defRPr>
            </a:lvl4pPr>
            <a:lvl5pPr lvl="4">
              <a:spcBef>
                <a:spcPts val="0"/>
              </a:spcBef>
              <a:spcAft>
                <a:spcPts val="0"/>
              </a:spcAft>
              <a:buClr>
                <a:schemeClr val="dk2"/>
              </a:buClr>
              <a:buSzPts val="4400"/>
              <a:buNone/>
              <a:defRPr sz="4400">
                <a:solidFill>
                  <a:schemeClr val="dk2"/>
                </a:solidFill>
              </a:defRPr>
            </a:lvl5pPr>
            <a:lvl6pPr lvl="5">
              <a:spcBef>
                <a:spcPts val="0"/>
              </a:spcBef>
              <a:spcAft>
                <a:spcPts val="0"/>
              </a:spcAft>
              <a:buClr>
                <a:schemeClr val="dk2"/>
              </a:buClr>
              <a:buSzPts val="4400"/>
              <a:buNone/>
              <a:defRPr sz="4400">
                <a:solidFill>
                  <a:schemeClr val="dk2"/>
                </a:solidFill>
              </a:defRPr>
            </a:lvl6pPr>
            <a:lvl7pPr lvl="6">
              <a:spcBef>
                <a:spcPts val="0"/>
              </a:spcBef>
              <a:spcAft>
                <a:spcPts val="0"/>
              </a:spcAft>
              <a:buClr>
                <a:schemeClr val="dk2"/>
              </a:buClr>
              <a:buSzPts val="4400"/>
              <a:buNone/>
              <a:defRPr sz="4400">
                <a:solidFill>
                  <a:schemeClr val="dk2"/>
                </a:solidFill>
              </a:defRPr>
            </a:lvl7pPr>
            <a:lvl8pPr lvl="7">
              <a:spcBef>
                <a:spcPts val="0"/>
              </a:spcBef>
              <a:spcAft>
                <a:spcPts val="0"/>
              </a:spcAft>
              <a:buClr>
                <a:schemeClr val="dk2"/>
              </a:buClr>
              <a:buSzPts val="4400"/>
              <a:buNone/>
              <a:defRPr sz="4400">
                <a:solidFill>
                  <a:schemeClr val="dk2"/>
                </a:solidFill>
              </a:defRPr>
            </a:lvl8pPr>
            <a:lvl9pPr lvl="8">
              <a:spcBef>
                <a:spcPts val="0"/>
              </a:spcBef>
              <a:spcAft>
                <a:spcPts val="0"/>
              </a:spcAft>
              <a:buClr>
                <a:schemeClr val="dk2"/>
              </a:buClr>
              <a:buSzPts val="4400"/>
              <a:buNone/>
              <a:defRPr sz="4400">
                <a:solidFill>
                  <a:schemeClr val="dk2"/>
                </a:solidFill>
              </a:defRPr>
            </a:lvl9pPr>
          </a:lstStyle>
          <a:p>
            <a:endParaRPr/>
          </a:p>
        </p:txBody>
      </p:sp>
    </p:spTree>
    <p:extLst>
      <p:ext uri="{BB962C8B-B14F-4D97-AF65-F5344CB8AC3E}">
        <p14:creationId xmlns:p14="http://schemas.microsoft.com/office/powerpoint/2010/main" val="4129841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color background">
  <p:cSld name="Blank color background">
    <p:bg>
      <p:bgPr>
        <a:solidFill>
          <a:schemeClr val="accent1"/>
        </a:solidFill>
        <a:effectLst/>
      </p:bgPr>
    </p:bg>
    <p:spTree>
      <p:nvGrpSpPr>
        <p:cNvPr id="1" name="Shape 78"/>
        <p:cNvGrpSpPr/>
        <p:nvPr/>
      </p:nvGrpSpPr>
      <p:grpSpPr>
        <a:xfrm>
          <a:off x="0" y="0"/>
          <a:ext cx="0" cy="0"/>
          <a:chOff x="0" y="0"/>
          <a:chExt cx="0" cy="0"/>
        </a:xfrm>
      </p:grpSpPr>
      <p:sp>
        <p:nvSpPr>
          <p:cNvPr id="83" name="Google Shape;83;p11"/>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575589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3" name="Google Shape;33;p5"/>
          <p:cNvSpPr txBox="1">
            <a:spLocks noGrp="1"/>
          </p:cNvSpPr>
          <p:nvPr>
            <p:ph type="body" idx="1"/>
          </p:nvPr>
        </p:nvSpPr>
        <p:spPr>
          <a:xfrm>
            <a:off x="893700" y="1373588"/>
            <a:ext cx="6462600" cy="3552300"/>
          </a:xfrm>
          <a:prstGeom prst="rect">
            <a:avLst/>
          </a:prstGeom>
        </p:spPr>
        <p:txBody>
          <a:bodyPr spcFirstLastPara="1" wrap="square" lIns="91425" tIns="91425" rIns="91425" bIns="91425" anchor="t" anchorCtr="0">
            <a:noAutofit/>
          </a:bodyPr>
          <a:lstStyle>
            <a:lvl1pPr marL="457200" lvl="0" indent="-342900">
              <a:spcBef>
                <a:spcPts val="600"/>
              </a:spcBef>
              <a:spcAft>
                <a:spcPts val="0"/>
              </a:spcAft>
              <a:buClr>
                <a:schemeClr val="accent6"/>
              </a:buClr>
              <a:buSzPts val="1800"/>
              <a:buChar char="▷"/>
              <a:defRPr>
                <a:solidFill>
                  <a:schemeClr val="dk1"/>
                </a:solidFill>
              </a:defRPr>
            </a:lvl1pPr>
            <a:lvl2pPr marL="914400" lvl="1" indent="-381000">
              <a:spcBef>
                <a:spcPts val="0"/>
              </a:spcBef>
              <a:spcAft>
                <a:spcPts val="0"/>
              </a:spcAft>
              <a:buClr>
                <a:schemeClr val="dk1"/>
              </a:buClr>
              <a:buSzPts val="2400"/>
              <a:buChar char="○"/>
              <a:defRPr>
                <a:solidFill>
                  <a:schemeClr val="dk1"/>
                </a:solidFill>
              </a:defRPr>
            </a:lvl2pPr>
            <a:lvl3pPr marL="1371600" lvl="2" indent="-381000">
              <a:spcBef>
                <a:spcPts val="0"/>
              </a:spcBef>
              <a:spcAft>
                <a:spcPts val="0"/>
              </a:spcAft>
              <a:buClr>
                <a:schemeClr val="dk1"/>
              </a:buClr>
              <a:buSzPts val="2400"/>
              <a:buChar char="■"/>
              <a:defRPr>
                <a:solidFill>
                  <a:schemeClr val="dk1"/>
                </a:solidFill>
              </a:defRPr>
            </a:lvl3pPr>
            <a:lvl4pPr marL="1828800" lvl="3" indent="-381000">
              <a:spcBef>
                <a:spcPts val="0"/>
              </a:spcBef>
              <a:spcAft>
                <a:spcPts val="0"/>
              </a:spcAft>
              <a:buClr>
                <a:schemeClr val="dk1"/>
              </a:buClr>
              <a:buSzPts val="2400"/>
              <a:buChar char="●"/>
              <a:defRPr>
                <a:solidFill>
                  <a:schemeClr val="dk1"/>
                </a:solidFill>
              </a:defRPr>
            </a:lvl4pPr>
            <a:lvl5pPr marL="2286000" lvl="4" indent="-381000">
              <a:spcBef>
                <a:spcPts val="0"/>
              </a:spcBef>
              <a:spcAft>
                <a:spcPts val="0"/>
              </a:spcAft>
              <a:buClr>
                <a:schemeClr val="dk1"/>
              </a:buClr>
              <a:buSzPts val="2400"/>
              <a:buChar char="○"/>
              <a:defRPr>
                <a:solidFill>
                  <a:schemeClr val="dk1"/>
                </a:solidFill>
              </a:defRPr>
            </a:lvl5pPr>
            <a:lvl6pPr marL="2743200" lvl="5" indent="-381000">
              <a:spcBef>
                <a:spcPts val="0"/>
              </a:spcBef>
              <a:spcAft>
                <a:spcPts val="0"/>
              </a:spcAft>
              <a:buClr>
                <a:schemeClr val="dk1"/>
              </a:buClr>
              <a:buSzPts val="2400"/>
              <a:buChar char="■"/>
              <a:defRPr>
                <a:solidFill>
                  <a:schemeClr val="dk1"/>
                </a:solidFill>
              </a:defRPr>
            </a:lvl6pPr>
            <a:lvl7pPr marL="3200400" lvl="6" indent="-381000">
              <a:spcBef>
                <a:spcPts val="0"/>
              </a:spcBef>
              <a:spcAft>
                <a:spcPts val="0"/>
              </a:spcAft>
              <a:buClr>
                <a:schemeClr val="dk1"/>
              </a:buClr>
              <a:buSzPts val="2400"/>
              <a:buChar char="●"/>
              <a:defRPr>
                <a:solidFill>
                  <a:schemeClr val="dk1"/>
                </a:solidFill>
              </a:defRPr>
            </a:lvl7pPr>
            <a:lvl8pPr marL="3657600" lvl="7" indent="-381000">
              <a:spcBef>
                <a:spcPts val="0"/>
              </a:spcBef>
              <a:spcAft>
                <a:spcPts val="0"/>
              </a:spcAft>
              <a:buClr>
                <a:schemeClr val="dk1"/>
              </a:buClr>
              <a:buSzPts val="2400"/>
              <a:buChar char="○"/>
              <a:defRPr>
                <a:solidFill>
                  <a:schemeClr val="dk1"/>
                </a:solidFill>
              </a:defRPr>
            </a:lvl8pPr>
            <a:lvl9pPr marL="4114800" lvl="8" indent="-381000">
              <a:spcBef>
                <a:spcPts val="0"/>
              </a:spcBef>
              <a:spcAft>
                <a:spcPts val="0"/>
              </a:spcAft>
              <a:buClr>
                <a:schemeClr val="dk1"/>
              </a:buClr>
              <a:buSzPts val="2400"/>
              <a:buChar char="■"/>
              <a:defRPr>
                <a:solidFill>
                  <a:schemeClr val="dk1"/>
                </a:solidFill>
              </a:defRPr>
            </a:lvl9pPr>
          </a:lstStyle>
          <a:p>
            <a:endParaRPr/>
          </a:p>
        </p:txBody>
      </p:sp>
      <p:sp>
        <p:nvSpPr>
          <p:cNvPr id="38" name="Google Shape;38;p5"/>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784004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39"/>
        <p:cNvGrpSpPr/>
        <p:nvPr/>
      </p:nvGrpSpPr>
      <p:grpSpPr>
        <a:xfrm>
          <a:off x="0" y="0"/>
          <a:ext cx="0" cy="0"/>
          <a:chOff x="0" y="0"/>
          <a:chExt cx="0" cy="0"/>
        </a:xfrm>
      </p:grpSpPr>
      <p:sp>
        <p:nvSpPr>
          <p:cNvPr id="44" name="Google Shape;44;p6"/>
          <p:cNvSpPr txBox="1">
            <a:spLocks noGrp="1"/>
          </p:cNvSpPr>
          <p:nvPr>
            <p:ph type="title"/>
          </p:nvPr>
        </p:nvSpPr>
        <p:spPr>
          <a:xfrm>
            <a:off x="893700" y="358388"/>
            <a:ext cx="6462600" cy="857400"/>
          </a:xfrm>
          <a:prstGeom prst="rect">
            <a:avLst/>
          </a:prstGeom>
        </p:spPr>
        <p:txBody>
          <a:bodyPr spcFirstLastPara="1" wrap="square" lIns="91425" tIns="91425" rIns="91425" bIns="91425"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45" name="Google Shape;45;p6"/>
          <p:cNvSpPr txBox="1">
            <a:spLocks noGrp="1"/>
          </p:cNvSpPr>
          <p:nvPr>
            <p:ph type="body" idx="1"/>
          </p:nvPr>
        </p:nvSpPr>
        <p:spPr>
          <a:xfrm>
            <a:off x="893625" y="1200150"/>
            <a:ext cx="3136800" cy="3725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46" name="Google Shape;46;p6"/>
          <p:cNvSpPr txBox="1">
            <a:spLocks noGrp="1"/>
          </p:cNvSpPr>
          <p:nvPr>
            <p:ph type="body" idx="2"/>
          </p:nvPr>
        </p:nvSpPr>
        <p:spPr>
          <a:xfrm>
            <a:off x="4219456" y="1200150"/>
            <a:ext cx="3136800" cy="3725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47" name="Google Shape;47;p6"/>
          <p:cNvSpPr txBox="1">
            <a:spLocks noGrp="1"/>
          </p:cNvSpPr>
          <p:nvPr>
            <p:ph type="sldNum" idx="12"/>
          </p:nvPr>
        </p:nvSpPr>
        <p:spPr>
          <a:xfrm>
            <a:off x="8480575" y="4696933"/>
            <a:ext cx="548700" cy="3135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74823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7" name="Google Shape;17;p3"/>
          <p:cNvSpPr txBox="1">
            <a:spLocks noGrp="1"/>
          </p:cNvSpPr>
          <p:nvPr>
            <p:ph type="ctrTitle"/>
          </p:nvPr>
        </p:nvSpPr>
        <p:spPr>
          <a:xfrm>
            <a:off x="685800" y="1583342"/>
            <a:ext cx="7772400" cy="1159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18" name="Google Shape;18;p3"/>
          <p:cNvSpPr txBox="1">
            <a:spLocks noGrp="1"/>
          </p:cNvSpPr>
          <p:nvPr>
            <p:ph type="subTitle" idx="1"/>
          </p:nvPr>
        </p:nvSpPr>
        <p:spPr>
          <a:xfrm>
            <a:off x="685800" y="2840053"/>
            <a:ext cx="7772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2400"/>
              <a:buNone/>
              <a:defRPr sz="2400" b="1">
                <a:solidFill>
                  <a:schemeClr val="lt1"/>
                </a:solidFill>
              </a:defRPr>
            </a:lvl1pPr>
            <a:lvl2pPr lvl="1" algn="ctr" rtl="0">
              <a:spcBef>
                <a:spcPts val="0"/>
              </a:spcBef>
              <a:spcAft>
                <a:spcPts val="0"/>
              </a:spcAft>
              <a:buClr>
                <a:schemeClr val="lt1"/>
              </a:buClr>
              <a:buSzPts val="2400"/>
              <a:buNone/>
              <a:defRPr b="1">
                <a:solidFill>
                  <a:schemeClr val="lt1"/>
                </a:solidFill>
              </a:defRPr>
            </a:lvl2pPr>
            <a:lvl3pPr lvl="2" algn="ctr" rtl="0">
              <a:spcBef>
                <a:spcPts val="0"/>
              </a:spcBef>
              <a:spcAft>
                <a:spcPts val="0"/>
              </a:spcAft>
              <a:buClr>
                <a:schemeClr val="lt1"/>
              </a:buClr>
              <a:buSzPts val="2400"/>
              <a:buNone/>
              <a:defRPr b="1">
                <a:solidFill>
                  <a:schemeClr val="lt1"/>
                </a:solidFill>
              </a:defRPr>
            </a:lvl3pPr>
            <a:lvl4pPr lvl="3" algn="ctr" rtl="0">
              <a:spcBef>
                <a:spcPts val="0"/>
              </a:spcBef>
              <a:spcAft>
                <a:spcPts val="0"/>
              </a:spcAft>
              <a:buClr>
                <a:schemeClr val="lt1"/>
              </a:buClr>
              <a:buSzPts val="2400"/>
              <a:buNone/>
              <a:defRPr sz="2400" b="1">
                <a:solidFill>
                  <a:schemeClr val="lt1"/>
                </a:solidFill>
              </a:defRPr>
            </a:lvl4pPr>
            <a:lvl5pPr lvl="4" algn="ctr" rtl="0">
              <a:spcBef>
                <a:spcPts val="0"/>
              </a:spcBef>
              <a:spcAft>
                <a:spcPts val="0"/>
              </a:spcAft>
              <a:buClr>
                <a:schemeClr val="lt1"/>
              </a:buClr>
              <a:buSzPts val="2400"/>
              <a:buNone/>
              <a:defRPr sz="2400" b="1">
                <a:solidFill>
                  <a:schemeClr val="lt1"/>
                </a:solidFill>
              </a:defRPr>
            </a:lvl5pPr>
            <a:lvl6pPr lvl="5" algn="ctr" rtl="0">
              <a:spcBef>
                <a:spcPts val="0"/>
              </a:spcBef>
              <a:spcAft>
                <a:spcPts val="0"/>
              </a:spcAft>
              <a:buClr>
                <a:schemeClr val="lt1"/>
              </a:buClr>
              <a:buSzPts val="2400"/>
              <a:buNone/>
              <a:defRPr sz="2400" b="1">
                <a:solidFill>
                  <a:schemeClr val="lt1"/>
                </a:solidFill>
              </a:defRPr>
            </a:lvl6pPr>
            <a:lvl7pPr lvl="6" algn="ctr" rtl="0">
              <a:spcBef>
                <a:spcPts val="0"/>
              </a:spcBef>
              <a:spcAft>
                <a:spcPts val="0"/>
              </a:spcAft>
              <a:buClr>
                <a:schemeClr val="lt1"/>
              </a:buClr>
              <a:buSzPts val="2400"/>
              <a:buNone/>
              <a:defRPr sz="2400" b="1">
                <a:solidFill>
                  <a:schemeClr val="lt1"/>
                </a:solidFill>
              </a:defRPr>
            </a:lvl7pPr>
            <a:lvl8pPr lvl="7" algn="ctr" rtl="0">
              <a:spcBef>
                <a:spcPts val="0"/>
              </a:spcBef>
              <a:spcAft>
                <a:spcPts val="0"/>
              </a:spcAft>
              <a:buClr>
                <a:schemeClr val="lt1"/>
              </a:buClr>
              <a:buSzPts val="2400"/>
              <a:buNone/>
              <a:defRPr sz="2400" b="1">
                <a:solidFill>
                  <a:schemeClr val="lt1"/>
                </a:solidFill>
              </a:defRPr>
            </a:lvl8pPr>
            <a:lvl9pPr lvl="8" algn="ctr" rtl="0">
              <a:spcBef>
                <a:spcPts val="0"/>
              </a:spcBef>
              <a:spcAft>
                <a:spcPts val="0"/>
              </a:spcAft>
              <a:buClr>
                <a:schemeClr val="lt1"/>
              </a:buClr>
              <a:buSzPts val="2400"/>
              <a:buNone/>
              <a:defRPr sz="2400" b="1">
                <a:solidFill>
                  <a:schemeClr val="lt1"/>
                </a:solidFill>
              </a:defRPr>
            </a:lvl9pPr>
          </a:lstStyle>
          <a:p>
            <a:endParaRPr/>
          </a:p>
        </p:txBody>
      </p:sp>
      <p:sp>
        <p:nvSpPr>
          <p:cNvPr id="22" name="Google Shape;22;p3"/>
          <p:cNvSpPr txBox="1">
            <a:spLocks noGrp="1"/>
          </p:cNvSpPr>
          <p:nvPr>
            <p:ph type="sldNum" idx="12"/>
          </p:nvPr>
        </p:nvSpPr>
        <p:spPr>
          <a:xfrm>
            <a:off x="-125" y="4830281"/>
            <a:ext cx="9144000" cy="313500"/>
          </a:xfrm>
          <a:prstGeom prst="rect">
            <a:avLst/>
          </a:prstGeom>
        </p:spPr>
        <p:txBody>
          <a:bodyPr spcFirstLastPara="1" wrap="square" lIns="91425" tIns="91425" rIns="91425" bIns="91425" anchor="t" anchorCtr="0">
            <a:noAutofit/>
          </a:bodyPr>
          <a:lstStyle>
            <a:lvl1pPr lvl="0" algn="ctr">
              <a:buNone/>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pPr marL="0" lvl="0" indent="0" algn="ct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46850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1FD9D02-426E-46C9-9EE9-0DE1EF8B2838}" type="datetime1">
              <a:rPr lang="en-US" smtClean="0"/>
              <a:pPr/>
              <a:t>9/11/2023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Tree>
    <p:extLst>
      <p:ext uri="{BB962C8B-B14F-4D97-AF65-F5344CB8AC3E}">
        <p14:creationId xmlns:p14="http://schemas.microsoft.com/office/powerpoint/2010/main" val="1252867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3429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9144000" cy="3429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3720103"/>
            <a:ext cx="5829300" cy="1097280"/>
          </a:xfrm>
        </p:spPr>
        <p:txBody>
          <a:bodyPr anchor="ctr">
            <a:normAutofit/>
          </a:bodyPr>
          <a:lstStyle>
            <a:lvl1pPr algn="r">
              <a:defRPr sz="3750" b="0" spc="150" baseline="0"/>
            </a:lvl1pPr>
          </a:lstStyle>
          <a:p>
            <a:r>
              <a:rPr lang="en-US"/>
              <a:t>Click to edit Master title style</a:t>
            </a:r>
            <a:endParaRPr lang="en-US" dirty="0"/>
          </a:p>
        </p:txBody>
      </p:sp>
      <p:sp>
        <p:nvSpPr>
          <p:cNvPr id="3" name="Text Placeholder 2"/>
          <p:cNvSpPr>
            <a:spLocks noGrp="1"/>
          </p:cNvSpPr>
          <p:nvPr>
            <p:ph type="body" idx="1"/>
          </p:nvPr>
        </p:nvSpPr>
        <p:spPr>
          <a:xfrm>
            <a:off x="6457950" y="3720103"/>
            <a:ext cx="2400300" cy="109728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9/11/2023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8" name="Straight Connector 7"/>
          <p:cNvCxnSpPr/>
          <p:nvPr/>
        </p:nvCxnSpPr>
        <p:spPr>
          <a:xfrm flipV="1">
            <a:off x="6290132" y="3948080"/>
            <a:ext cx="0" cy="6858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4070312"/>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8096" y="438912"/>
            <a:ext cx="7290054" cy="112471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768095" y="1714500"/>
            <a:ext cx="356616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91990" y="1714500"/>
            <a:ext cx="3566160" cy="3017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9/11/2023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36812530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768096" y="1634727"/>
            <a:ext cx="3566160" cy="617220"/>
          </a:xfrm>
        </p:spPr>
        <p:txBody>
          <a:bodyPr lIns="137160" rIns="137160" anchor="ctr">
            <a:normAutofit/>
          </a:bodyPr>
          <a:lstStyle>
            <a:lvl1pPr marL="0" indent="0">
              <a:spcBef>
                <a:spcPts val="0"/>
              </a:spcBef>
              <a:spcAft>
                <a:spcPts val="0"/>
              </a:spcAft>
              <a:buNone/>
              <a:defRPr sz="1725" b="0" cap="none" baseline="0">
                <a:solidFill>
                  <a:schemeClr val="accent1"/>
                </a:solidFill>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768096" y="2225841"/>
            <a:ext cx="3566160" cy="25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493166" y="1634727"/>
            <a:ext cx="3566160" cy="617220"/>
          </a:xfrm>
        </p:spPr>
        <p:txBody>
          <a:bodyPr lIns="137160" rIns="137160" anchor="ctr">
            <a:normAutofit/>
          </a:bodyPr>
          <a:lstStyle>
            <a:lvl1pPr marL="0" indent="0">
              <a:spcBef>
                <a:spcPts val="0"/>
              </a:spcBef>
              <a:spcAft>
                <a:spcPts val="0"/>
              </a:spcAft>
              <a:buNone/>
              <a:defRPr lang="en-US" sz="1725" b="0" kern="1200" cap="none" baseline="0" dirty="0">
                <a:solidFill>
                  <a:schemeClr val="accent1"/>
                </a:solidFill>
                <a:latin typeface="+mn-lt"/>
                <a:ea typeface="+mn-ea"/>
                <a:cs typeface="+mn-cs"/>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marL="0" lvl="0" indent="0" algn="l" defTabSz="685800" rtl="0" eaLnBrk="1" latinLnBrk="0" hangingPunct="1">
              <a:lnSpc>
                <a:spcPct val="90000"/>
              </a:lnSpc>
              <a:spcBef>
                <a:spcPts val="1350"/>
              </a:spcBef>
              <a:buNone/>
            </a:pPr>
            <a:r>
              <a:rPr lang="en-US"/>
              <a:t>Click to edit Master text styles</a:t>
            </a:r>
          </a:p>
        </p:txBody>
      </p:sp>
      <p:sp>
        <p:nvSpPr>
          <p:cNvPr id="6" name="Content Placeholder 5"/>
          <p:cNvSpPr>
            <a:spLocks noGrp="1"/>
          </p:cNvSpPr>
          <p:nvPr>
            <p:ph sz="quarter" idx="4"/>
          </p:nvPr>
        </p:nvSpPr>
        <p:spPr>
          <a:xfrm>
            <a:off x="4493166" y="2225841"/>
            <a:ext cx="3566160" cy="25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9/11/2023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62118927"/>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9/11/2023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94898914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9/11/2023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974345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768096" y="353632"/>
            <a:ext cx="3291840" cy="1303020"/>
          </a:xfrm>
        </p:spPr>
        <p:txBody>
          <a:bodyPr>
            <a:noAutofit/>
          </a:bodyPr>
          <a:lstStyle>
            <a:lvl1pPr>
              <a:lnSpc>
                <a:spcPct val="80000"/>
              </a:lnSpc>
              <a:defRPr sz="3000"/>
            </a:lvl1pPr>
          </a:lstStyle>
          <a:p>
            <a:r>
              <a:rPr lang="en-US"/>
              <a:t>Click to edit Master title style</a:t>
            </a:r>
            <a:endParaRPr lang="en-US" dirty="0"/>
          </a:p>
        </p:txBody>
      </p:sp>
      <p:sp>
        <p:nvSpPr>
          <p:cNvPr id="3" name="Content Placeholder 2"/>
          <p:cNvSpPr>
            <a:spLocks noGrp="1"/>
          </p:cNvSpPr>
          <p:nvPr>
            <p:ph idx="1"/>
          </p:nvPr>
        </p:nvSpPr>
        <p:spPr>
          <a:xfrm>
            <a:off x="4286250" y="617220"/>
            <a:ext cx="4258818" cy="3888486"/>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8096" y="1693129"/>
            <a:ext cx="3291840" cy="2821721"/>
          </a:xfrm>
        </p:spPr>
        <p:txBody>
          <a:bodyPr lIns="91440" rIns="91440">
            <a:normAutofit/>
          </a:bodyPr>
          <a:lstStyle>
            <a:lvl1pPr marL="0" indent="0">
              <a:lnSpc>
                <a:spcPct val="108000"/>
              </a:lnSpc>
              <a:spcBef>
                <a:spcPts val="450"/>
              </a:spcBef>
              <a:buNone/>
              <a:defRPr sz="12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9/11/2023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27883538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720104"/>
            <a:ext cx="5829300" cy="1097280"/>
          </a:xfrm>
        </p:spPr>
        <p:txBody>
          <a:bodyPr anchor="ctr">
            <a:normAutofit/>
          </a:bodyPr>
          <a:lstStyle>
            <a:lvl1pPr algn="r">
              <a:defRPr sz="3750" spc="15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9141714" cy="3429000"/>
          </a:xfrm>
          <a:solidFill>
            <a:schemeClr val="accent1">
              <a:lumMod val="60000"/>
              <a:lumOff val="40000"/>
            </a:schemeClr>
          </a:solidFill>
        </p:spPr>
        <p:txBody>
          <a:bodyPr lIns="457200" tIns="365760" rIns="45720" bIns="4572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57950" y="3720104"/>
            <a:ext cx="2400300" cy="1097280"/>
          </a:xfrm>
        </p:spPr>
        <p:txBody>
          <a:bodyPr lIns="91440" rIns="91440" anchor="ctr">
            <a:normAutofit/>
          </a:bodyPr>
          <a:lstStyle>
            <a:lvl1pPr marL="0" indent="0">
              <a:lnSpc>
                <a:spcPct val="100000"/>
              </a:lnSpc>
              <a:spcBef>
                <a:spcPts val="0"/>
              </a:spcBef>
              <a:buNone/>
              <a:defRPr sz="1350">
                <a:solidFill>
                  <a:schemeClr val="tx1">
                    <a:lumMod val="95000"/>
                    <a:lumOff val="5000"/>
                  </a:schemeClr>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9/11/2023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a:t>
            </a:fld>
            <a:endParaRPr lang="en"/>
          </a:p>
        </p:txBody>
      </p:sp>
      <p:cxnSp>
        <p:nvCxnSpPr>
          <p:cNvPr id="8" name="Straight Connector 7"/>
          <p:cNvCxnSpPr/>
          <p:nvPr/>
        </p:nvCxnSpPr>
        <p:spPr>
          <a:xfrm flipV="1">
            <a:off x="6290132" y="3948080"/>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8718923"/>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8096" y="438912"/>
            <a:ext cx="7290054" cy="112471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68096" y="1714500"/>
            <a:ext cx="7290055" cy="301752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8097" y="4853028"/>
            <a:ext cx="1615607" cy="20574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fld id="{90298CD5-6C1E-4009-B41F-6DF62E31D3BE}" type="datetimeFigureOut">
              <a:rPr lang="en-US" dirty="0"/>
              <a:pPr/>
              <a:t>9/11/2023</a:t>
            </a:fld>
            <a:endParaRPr lang="en-US" dirty="0"/>
          </a:p>
        </p:txBody>
      </p:sp>
      <p:sp>
        <p:nvSpPr>
          <p:cNvPr id="5" name="Footer Placeholder 4"/>
          <p:cNvSpPr>
            <a:spLocks noGrp="1"/>
          </p:cNvSpPr>
          <p:nvPr>
            <p:ph type="ftr" sz="quarter" idx="3"/>
          </p:nvPr>
        </p:nvSpPr>
        <p:spPr>
          <a:xfrm>
            <a:off x="3632200" y="4853028"/>
            <a:ext cx="4426094" cy="205740"/>
          </a:xfrm>
          <a:prstGeom prst="rect">
            <a:avLst/>
          </a:prstGeom>
        </p:spPr>
        <p:txBody>
          <a:bodyPr vert="horz" lIns="91440" tIns="45720" rIns="91440" bIns="45720" rtlCol="0" anchor="ctr"/>
          <a:lstStyle>
            <a:lvl1pPr algn="r">
              <a:defRPr sz="75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8128000" y="4853028"/>
            <a:ext cx="730250" cy="205740"/>
          </a:xfrm>
          <a:prstGeom prst="rect">
            <a:avLst/>
          </a:prstGeom>
        </p:spPr>
        <p:txBody>
          <a:bodyPr vert="horz" lIns="91440" tIns="45720" rIns="91440" bIns="45720" rtlCol="0" anchor="ctr"/>
          <a:lstStyle>
            <a:lvl1pPr algn="l">
              <a:defRPr sz="750">
                <a:solidFill>
                  <a:schemeClr val="tx1">
                    <a:lumMod val="95000"/>
                    <a:lumOff val="5000"/>
                  </a:schemeClr>
                </a:solidFill>
                <a:latin typeface="+mj-lt"/>
              </a:defRPr>
            </a:lvl1pPr>
          </a:lstStyle>
          <a:p>
            <a:pPr marL="0" lvl="0" indent="0" algn="r" rtl="0">
              <a:spcBef>
                <a:spcPts val="0"/>
              </a:spcBef>
              <a:spcAft>
                <a:spcPts val="0"/>
              </a:spcAft>
              <a:buNone/>
            </a:pPr>
            <a:fld id="{00000000-1234-1234-1234-123412341234}" type="slidenum">
              <a:rPr lang="en" smtClean="0"/>
              <a:t>‹#›</a:t>
            </a:fld>
            <a:endParaRPr lang="en"/>
          </a:p>
        </p:txBody>
      </p:sp>
      <p:cxnSp>
        <p:nvCxnSpPr>
          <p:cNvPr id="7" name="Straight Connector 6"/>
          <p:cNvCxnSpPr/>
          <p:nvPr/>
        </p:nvCxnSpPr>
        <p:spPr>
          <a:xfrm flipV="1">
            <a:off x="571500" y="61974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673098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transition>
    <p:fade thruBlk="1"/>
  </p:transition>
  <p:hf hdr="0" ftr="0" dt="0"/>
  <p:txStyles>
    <p:titleStyle>
      <a:lvl1pPr algn="l" defTabSz="685800" rtl="0" eaLnBrk="1" latinLnBrk="0" hangingPunct="1">
        <a:lnSpc>
          <a:spcPct val="80000"/>
        </a:lnSpc>
        <a:spcBef>
          <a:spcPct val="0"/>
        </a:spcBef>
        <a:buNone/>
        <a:defRPr sz="3750" kern="1200" cap="all" spc="75" baseline="0">
          <a:solidFill>
            <a:schemeClr val="tx1">
              <a:lumMod val="95000"/>
              <a:lumOff val="5000"/>
            </a:schemeClr>
          </a:solidFill>
          <a:latin typeface="+mj-lt"/>
          <a:ea typeface="+mj-ea"/>
          <a:cs typeface="+mj-cs"/>
        </a:defRPr>
      </a:lvl1pPr>
    </p:titleStyle>
    <p:bodyStyle>
      <a:lvl1pPr marL="68580" indent="-68580" algn="l" defTabSz="685800" rtl="0" eaLnBrk="1" latinLnBrk="0" hangingPunct="1">
        <a:lnSpc>
          <a:spcPct val="90000"/>
        </a:lnSpc>
        <a:spcBef>
          <a:spcPts val="900"/>
        </a:spcBef>
        <a:spcAft>
          <a:spcPts val="150"/>
        </a:spcAft>
        <a:buClr>
          <a:schemeClr val="accent1"/>
        </a:buClr>
        <a:buSzPct val="100000"/>
        <a:buFont typeface="Tw Cen MT" panose="020B0602020104020603" pitchFamily="34" charset="0"/>
        <a:buChar char=" "/>
        <a:defRPr sz="1650" kern="1200">
          <a:solidFill>
            <a:schemeClr val="tx1"/>
          </a:solidFill>
          <a:latin typeface="+mn-lt"/>
          <a:ea typeface="+mn-ea"/>
          <a:cs typeface="+mn-cs"/>
        </a:defRPr>
      </a:lvl1pPr>
      <a:lvl2pPr marL="19888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350" kern="1200">
          <a:solidFill>
            <a:schemeClr val="tx1"/>
          </a:solidFill>
          <a:latin typeface="+mn-lt"/>
          <a:ea typeface="+mn-ea"/>
          <a:cs typeface="+mn-cs"/>
        </a:defRPr>
      </a:lvl2pPr>
      <a:lvl3pPr marL="3360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3pPr>
      <a:lvl4pPr marL="44577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4pPr>
      <a:lvl5pPr marL="58293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5pPr>
      <a:lvl6pPr marL="685800"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6pPr>
      <a:lvl7pPr marL="795528"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7pPr>
      <a:lvl8pPr marL="912114"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8pPr>
      <a:lvl9pPr marL="1021842" indent="-102870" algn="l" defTabSz="685800" rtl="0" eaLnBrk="1" latinLnBrk="0" hangingPunct="1">
        <a:lnSpc>
          <a:spcPct val="90000"/>
        </a:lnSpc>
        <a:spcBef>
          <a:spcPts val="150"/>
        </a:spcBef>
        <a:spcAft>
          <a:spcPts val="300"/>
        </a:spcAft>
        <a:buClr>
          <a:schemeClr val="accent1"/>
        </a:buClr>
        <a:buFont typeface="Wingdings 3" pitchFamily="18" charset="2"/>
        <a:buChar char=""/>
        <a:defRPr sz="10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8.emf"/><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www.fldoe.org/" TargetMode="Externa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hyperlink" Target="http://www.pcsb.org/titleone" TargetMode="External"/><Relationship Id="rId2" Type="http://schemas.openxmlformats.org/officeDocument/2006/relationships/notesSlide" Target="../notesSlides/notesSlide18.xml"/><Relationship Id="rId1" Type="http://schemas.openxmlformats.org/officeDocument/2006/relationships/slideLayout" Target="../slideLayouts/slideLayout15.xml"/><Relationship Id="rId5" Type="http://schemas.openxmlformats.org/officeDocument/2006/relationships/image" Target="../media/image26.pn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7.jpeg"/><Relationship Id="rId7" Type="http://schemas.openxmlformats.org/officeDocument/2006/relationships/hyperlink" Target="https://www.pcsb.org/Page/418" TargetMode="Externa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hyperlink" Target="https://www.pcsb.org/Page/26534" TargetMode="External"/><Relationship Id="rId5" Type="http://schemas.openxmlformats.org/officeDocument/2006/relationships/hyperlink" Target="https://www.pcsb.org/Page/459" TargetMode="External"/><Relationship Id="rId4" Type="http://schemas.openxmlformats.org/officeDocument/2006/relationships/hyperlink" Target="https://www.pcsb.org/Page/32836"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9.jpg"/><Relationship Id="rId4" Type="http://schemas.openxmlformats.org/officeDocument/2006/relationships/image" Target="../media/image8.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01411"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F8D71E8-0AE2-E9E0-BFA4-7D83B36B230E}"/>
              </a:ext>
            </a:extLst>
          </p:cNvPr>
          <p:cNvSpPr>
            <a:spLocks noGrp="1"/>
          </p:cNvSpPr>
          <p:nvPr>
            <p:ph type="title"/>
          </p:nvPr>
        </p:nvSpPr>
        <p:spPr>
          <a:xfrm>
            <a:off x="768096" y="438912"/>
            <a:ext cx="2834314" cy="1124712"/>
          </a:xfrm>
        </p:spPr>
        <p:txBody>
          <a:bodyPr>
            <a:normAutofit/>
          </a:bodyPr>
          <a:lstStyle/>
          <a:p>
            <a:r>
              <a:rPr lang="en-US" sz="3200">
                <a:solidFill>
                  <a:srgbClr val="FFFFFF"/>
                </a:solidFill>
              </a:rPr>
              <a:t>Data Sources/Consider</a:t>
            </a:r>
          </a:p>
        </p:txBody>
      </p:sp>
      <p:cxnSp>
        <p:nvCxnSpPr>
          <p:cNvPr id="3081" name="Straight Connector 3080">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a:extLst>
              <a:ext uri="{FF2B5EF4-FFF2-40B4-BE49-F238E27FC236}">
                <a16:creationId xmlns:a16="http://schemas.microsoft.com/office/drawing/2014/main" id="{6A4D75AF-1A16-5A7A-A1F3-738B0BDD4FD1}"/>
              </a:ext>
            </a:extLst>
          </p:cNvPr>
          <p:cNvSpPr>
            <a:spLocks noGrp="1"/>
          </p:cNvSpPr>
          <p:nvPr>
            <p:ph idx="1"/>
          </p:nvPr>
        </p:nvSpPr>
        <p:spPr>
          <a:xfrm>
            <a:off x="238126" y="1714500"/>
            <a:ext cx="3373754" cy="2948940"/>
          </a:xfrm>
        </p:spPr>
        <p:txBody>
          <a:bodyPr>
            <a:normAutofit/>
          </a:bodyPr>
          <a:lstStyle/>
          <a:p>
            <a:pPr>
              <a:buFont typeface="Wingdings" panose="05000000000000000000" pitchFamily="2" charset="2"/>
              <a:buChar char="§"/>
            </a:pPr>
            <a:r>
              <a:rPr lang="en-US" dirty="0">
                <a:solidFill>
                  <a:srgbClr val="FFFFFF"/>
                </a:solidFill>
              </a:rPr>
              <a:t>Comprehensive Needs Assessment</a:t>
            </a:r>
          </a:p>
          <a:p>
            <a:pPr>
              <a:buFont typeface="Wingdings" panose="05000000000000000000" pitchFamily="2" charset="2"/>
              <a:buChar char="§"/>
            </a:pPr>
            <a:r>
              <a:rPr lang="en-US" dirty="0">
                <a:solidFill>
                  <a:srgbClr val="FFFFFF"/>
                </a:solidFill>
              </a:rPr>
              <a:t>School Improvement Plan</a:t>
            </a:r>
          </a:p>
          <a:p>
            <a:pPr>
              <a:buFont typeface="Wingdings" panose="05000000000000000000" pitchFamily="2" charset="2"/>
              <a:buChar char="§"/>
            </a:pPr>
            <a:r>
              <a:rPr lang="en-US" dirty="0">
                <a:solidFill>
                  <a:srgbClr val="FFFFFF"/>
                </a:solidFill>
              </a:rPr>
              <a:t>District Climate Survey (Title I Items)</a:t>
            </a:r>
          </a:p>
          <a:p>
            <a:pPr>
              <a:buFont typeface="Wingdings" panose="05000000000000000000" pitchFamily="2" charset="2"/>
              <a:buChar char="§"/>
            </a:pPr>
            <a:r>
              <a:rPr lang="en-US" dirty="0">
                <a:solidFill>
                  <a:srgbClr val="FFFFFF"/>
                </a:solidFill>
              </a:rPr>
              <a:t>PM3 Data/Connection to Phase III</a:t>
            </a:r>
          </a:p>
          <a:p>
            <a:endParaRPr lang="en-US" dirty="0">
              <a:solidFill>
                <a:srgbClr val="FFFFFF"/>
              </a:solidFill>
            </a:endParaRPr>
          </a:p>
        </p:txBody>
      </p:sp>
      <p:pic>
        <p:nvPicPr>
          <p:cNvPr id="3074" name="Picture 2" descr="The Value of Big Data in an Accounting Firm">
            <a:extLst>
              <a:ext uri="{FF2B5EF4-FFF2-40B4-BE49-F238E27FC236}">
                <a16:creationId xmlns:a16="http://schemas.microsoft.com/office/drawing/2014/main" id="{FEC45C4E-1191-1D39-C72E-C3FA499AF19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572000" y="1037272"/>
            <a:ext cx="4091940" cy="3068955"/>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0B2154FF-3BD2-17F1-DD6A-5868A1F76E0F}"/>
              </a:ext>
            </a:extLst>
          </p:cNvPr>
          <p:cNvSpPr>
            <a:spLocks noGrp="1"/>
          </p:cNvSpPr>
          <p:nvPr>
            <p:ph type="sldNum" sz="quarter" idx="12"/>
          </p:nvPr>
        </p:nvSpPr>
        <p:spPr>
          <a:xfrm>
            <a:off x="8127999" y="4853028"/>
            <a:ext cx="730251" cy="205740"/>
          </a:xfrm>
        </p:spPr>
        <p:txBody>
          <a:bodyPr>
            <a:normAutofit/>
          </a:bodyPr>
          <a:lstStyle/>
          <a:p>
            <a:pPr>
              <a:spcAft>
                <a:spcPts val="600"/>
              </a:spcAft>
            </a:pPr>
            <a:fld id="{687D7A59-36E2-48B9-B146-C1E59501F63F}" type="slidenum">
              <a:rPr lang="en-US" smtClean="0"/>
              <a:pPr>
                <a:spcAft>
                  <a:spcPts val="600"/>
                </a:spcAft>
              </a:pPr>
              <a:t>1</a:t>
            </a:fld>
            <a:endParaRPr lang="en-US"/>
          </a:p>
        </p:txBody>
      </p:sp>
    </p:spTree>
    <p:extLst>
      <p:ext uri="{BB962C8B-B14F-4D97-AF65-F5344CB8AC3E}">
        <p14:creationId xmlns:p14="http://schemas.microsoft.com/office/powerpoint/2010/main" val="3366539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22953FD7-F17A-4D8D-8237-93E8D56716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9A4BF7F-0F86-4770-8EC3-BD7132C90940}"/>
              </a:ext>
            </a:extLst>
          </p:cNvPr>
          <p:cNvSpPr>
            <a:spLocks noGrp="1"/>
          </p:cNvSpPr>
          <p:nvPr>
            <p:ph type="title"/>
          </p:nvPr>
        </p:nvSpPr>
        <p:spPr>
          <a:xfrm>
            <a:off x="768096" y="438912"/>
            <a:ext cx="7290054" cy="1124712"/>
          </a:xfrm>
        </p:spPr>
        <p:txBody>
          <a:bodyPr vert="horz" lIns="91440" tIns="45720" rIns="91440" bIns="45720" rtlCol="0" anchor="ctr">
            <a:normAutofit/>
          </a:bodyPr>
          <a:lstStyle/>
          <a:p>
            <a:pPr defTabSz="914400">
              <a:spcBef>
                <a:spcPct val="0"/>
              </a:spcBef>
            </a:pPr>
            <a:r>
              <a:rPr lang="en-US" altLang="en-US" sz="3900" kern="1200" cap="all" spc="100" baseline="0" dirty="0">
                <a:solidFill>
                  <a:schemeClr val="tx1">
                    <a:lumMod val="95000"/>
                    <a:lumOff val="5000"/>
                  </a:schemeClr>
                </a:solidFill>
                <a:latin typeface="+mj-lt"/>
                <a:ea typeface="+mj-ea"/>
                <a:cs typeface="+mj-cs"/>
              </a:rPr>
              <a:t>Working Together for Student Success</a:t>
            </a:r>
            <a:endParaRPr lang="en-US" sz="3900" kern="1200" cap="all" spc="100" baseline="0" dirty="0">
              <a:solidFill>
                <a:schemeClr val="tx1">
                  <a:lumMod val="95000"/>
                  <a:lumOff val="5000"/>
                </a:schemeClr>
              </a:solidFill>
              <a:latin typeface="+mj-lt"/>
              <a:ea typeface="+mj-ea"/>
              <a:cs typeface="+mj-cs"/>
            </a:endParaRPr>
          </a:p>
        </p:txBody>
      </p:sp>
      <p:sp>
        <p:nvSpPr>
          <p:cNvPr id="4" name="Slide Number Placeholder 3">
            <a:extLst>
              <a:ext uri="{FF2B5EF4-FFF2-40B4-BE49-F238E27FC236}">
                <a16:creationId xmlns:a16="http://schemas.microsoft.com/office/drawing/2014/main" id="{C97B65BF-0CDC-4772-B5B3-E91097663AD3}"/>
              </a:ext>
            </a:extLst>
          </p:cNvPr>
          <p:cNvSpPr>
            <a:spLocks noGrp="1"/>
          </p:cNvSpPr>
          <p:nvPr>
            <p:ph type="sldNum" idx="12"/>
          </p:nvPr>
        </p:nvSpPr>
        <p:spPr>
          <a:xfrm>
            <a:off x="8127999" y="4853028"/>
            <a:ext cx="730251" cy="205740"/>
          </a:xfrm>
        </p:spPr>
        <p:txBody>
          <a:bodyPr vert="horz" lIns="91440" tIns="45720" rIns="91440" bIns="45720" rtlCol="0" anchor="ctr">
            <a:normAutofit lnSpcReduction="10000"/>
          </a:bodyPr>
          <a:lstStyle/>
          <a:p>
            <a:pPr lvl="0" indent="0">
              <a:lnSpc>
                <a:spcPct val="90000"/>
              </a:lnSpc>
              <a:spcBef>
                <a:spcPts val="0"/>
              </a:spcBef>
              <a:spcAft>
                <a:spcPts val="600"/>
              </a:spcAft>
              <a:buNone/>
            </a:pPr>
            <a:fld id="{00000000-1234-1234-1234-123412341234}" type="slidenum">
              <a:rPr lang="en-US" sz="300" kern="1200" dirty="0">
                <a:solidFill>
                  <a:schemeClr val="tx1">
                    <a:lumMod val="95000"/>
                    <a:lumOff val="5000"/>
                  </a:schemeClr>
                </a:solidFill>
                <a:latin typeface="+mj-lt"/>
                <a:ea typeface="+mn-ea"/>
                <a:cs typeface="+mn-cs"/>
              </a:rPr>
              <a:pPr lvl="0" indent="0">
                <a:lnSpc>
                  <a:spcPct val="90000"/>
                </a:lnSpc>
                <a:spcBef>
                  <a:spcPts val="0"/>
                </a:spcBef>
                <a:spcAft>
                  <a:spcPts val="600"/>
                </a:spcAft>
                <a:buNone/>
              </a:pPr>
              <a:t>10</a:t>
            </a:fld>
            <a:endParaRPr lang="en-US" sz="300" kern="1200" dirty="0">
              <a:solidFill>
                <a:schemeClr val="tx1">
                  <a:lumMod val="95000"/>
                  <a:lumOff val="5000"/>
                </a:schemeClr>
              </a:solidFill>
              <a:latin typeface="+mj-lt"/>
              <a:ea typeface="+mn-ea"/>
              <a:cs typeface="+mn-cs"/>
            </a:endParaRPr>
          </a:p>
        </p:txBody>
      </p:sp>
      <p:graphicFrame>
        <p:nvGraphicFramePr>
          <p:cNvPr id="17" name="TextBox 11">
            <a:extLst>
              <a:ext uri="{FF2B5EF4-FFF2-40B4-BE49-F238E27FC236}">
                <a16:creationId xmlns:a16="http://schemas.microsoft.com/office/drawing/2014/main" id="{E7F558DE-6E0E-F5BA-B5BB-B61FCC0F5D02}"/>
              </a:ext>
            </a:extLst>
          </p:cNvPr>
          <p:cNvGraphicFramePr/>
          <p:nvPr>
            <p:extLst>
              <p:ext uri="{D42A27DB-BD31-4B8C-83A1-F6EECF244321}">
                <p14:modId xmlns:p14="http://schemas.microsoft.com/office/powerpoint/2010/main" val="2633976033"/>
              </p:ext>
            </p:extLst>
          </p:nvPr>
        </p:nvGraphicFramePr>
        <p:xfrm>
          <a:off x="837802" y="1563624"/>
          <a:ext cx="7290197" cy="30170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866818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D76F2-EF88-4AAD-A93B-45457B89C67E}"/>
              </a:ext>
            </a:extLst>
          </p:cNvPr>
          <p:cNvSpPr>
            <a:spLocks noGrp="1"/>
          </p:cNvSpPr>
          <p:nvPr>
            <p:ph type="title"/>
          </p:nvPr>
        </p:nvSpPr>
        <p:spPr>
          <a:xfrm>
            <a:off x="1007633" y="263295"/>
            <a:ext cx="6677891" cy="857400"/>
          </a:xfrm>
        </p:spPr>
        <p:txBody>
          <a:bodyPr/>
          <a:lstStyle/>
          <a:p>
            <a:r>
              <a:rPr lang="en-US" dirty="0">
                <a:solidFill>
                  <a:schemeClr val="tx1"/>
                </a:solidFill>
              </a:rPr>
              <a:t>Parent-School-Student Compact</a:t>
            </a:r>
          </a:p>
        </p:txBody>
      </p:sp>
      <p:sp>
        <p:nvSpPr>
          <p:cNvPr id="3" name="Text Placeholder 2">
            <a:extLst>
              <a:ext uri="{FF2B5EF4-FFF2-40B4-BE49-F238E27FC236}">
                <a16:creationId xmlns:a16="http://schemas.microsoft.com/office/drawing/2014/main" id="{A462ECDD-C4E5-495D-85CD-26969A56340E}"/>
              </a:ext>
            </a:extLst>
          </p:cNvPr>
          <p:cNvSpPr>
            <a:spLocks noGrp="1"/>
          </p:cNvSpPr>
          <p:nvPr>
            <p:ph type="body" idx="1"/>
          </p:nvPr>
        </p:nvSpPr>
        <p:spPr>
          <a:xfrm>
            <a:off x="894115" y="1084619"/>
            <a:ext cx="3677885" cy="3531448"/>
          </a:xfrm>
        </p:spPr>
        <p:txBody>
          <a:bodyPr/>
          <a:lstStyle/>
          <a:p>
            <a:r>
              <a:rPr lang="en-US" sz="18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a:t>
            </a:r>
            <a:r>
              <a:rPr lang="en-US" sz="1800" b="1"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purpose</a:t>
            </a:r>
            <a:r>
              <a:rPr lang="en-US" sz="18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of the compact is to foster student achievement. By signing the Parent-School-Student Compact, Boca Ciega High School, teachers, staff, parents and students agree to work together to share the responsibility of helping </a:t>
            </a:r>
            <a:r>
              <a:rPr lang="en-US" sz="1800" b="1"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students meet or exceed state, district and school academic goals. </a:t>
            </a:r>
          </a:p>
          <a:p>
            <a:endParaRPr lang="en-US" dirty="0"/>
          </a:p>
        </p:txBody>
      </p:sp>
      <p:sp>
        <p:nvSpPr>
          <p:cNvPr id="4" name="Text Placeholder 3">
            <a:extLst>
              <a:ext uri="{FF2B5EF4-FFF2-40B4-BE49-F238E27FC236}">
                <a16:creationId xmlns:a16="http://schemas.microsoft.com/office/drawing/2014/main" id="{B0404605-EAC2-49DF-AEAF-09BA7E962D18}"/>
              </a:ext>
            </a:extLst>
          </p:cNvPr>
          <p:cNvSpPr>
            <a:spLocks noGrp="1"/>
          </p:cNvSpPr>
          <p:nvPr>
            <p:ph type="body" idx="2"/>
          </p:nvPr>
        </p:nvSpPr>
        <p:spPr>
          <a:xfrm>
            <a:off x="4346577" y="1215934"/>
            <a:ext cx="4323697" cy="2261556"/>
          </a:xfrm>
        </p:spPr>
        <p:txBody>
          <a:bodyPr/>
          <a:lstStyle/>
          <a:p>
            <a:r>
              <a:rPr lang="en-US" sz="18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Parent-School-Student Compact is updated every year to include parent, student, teacher, and staff input. Parent, student, teacher and staff comments are welcome at any time during the year.</a:t>
            </a:r>
          </a:p>
          <a:p>
            <a:endParaRPr lang="en-US" dirty="0"/>
          </a:p>
        </p:txBody>
      </p:sp>
      <p:sp>
        <p:nvSpPr>
          <p:cNvPr id="5" name="Slide Number Placeholder 4">
            <a:extLst>
              <a:ext uri="{FF2B5EF4-FFF2-40B4-BE49-F238E27FC236}">
                <a16:creationId xmlns:a16="http://schemas.microsoft.com/office/drawing/2014/main" id="{D164F21E-811E-4AA3-BB74-64E40843BCA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
        <p:nvSpPr>
          <p:cNvPr id="11" name="TextBox 10">
            <a:extLst>
              <a:ext uri="{FF2B5EF4-FFF2-40B4-BE49-F238E27FC236}">
                <a16:creationId xmlns:a16="http://schemas.microsoft.com/office/drawing/2014/main" id="{6C4D5C6B-BE56-48D5-AE56-3A31682F7E51}"/>
              </a:ext>
            </a:extLst>
          </p:cNvPr>
          <p:cNvSpPr txBox="1"/>
          <p:nvPr/>
        </p:nvSpPr>
        <p:spPr>
          <a:xfrm>
            <a:off x="5120848" y="3394714"/>
            <a:ext cx="3359727" cy="1384995"/>
          </a:xfrm>
          <a:prstGeom prst="rect">
            <a:avLst/>
          </a:prstGeom>
          <a:noFill/>
        </p:spPr>
        <p:txBody>
          <a:bodyPr wrap="square" rtlCol="0">
            <a:spAutoFit/>
          </a:bodyPr>
          <a:lstStyle/>
          <a:p>
            <a:r>
              <a:rPr lang="en-US" dirty="0">
                <a:solidFill>
                  <a:srgbClr val="0070C0"/>
                </a:solidFill>
                <a:latin typeface="Nirmala UI Semilight" panose="020B0402040204020203" pitchFamily="34" charset="0"/>
                <a:ea typeface="Nirmala UI Semilight" panose="020B0402040204020203" pitchFamily="34" charset="0"/>
                <a:cs typeface="Nirmala UI Semilight" panose="020B0402040204020203" pitchFamily="34" charset="0"/>
              </a:rPr>
              <a:t>Please review and sign your child’s Compact.</a:t>
            </a:r>
          </a:p>
          <a:p>
            <a:endParaRPr lang="en-US" dirty="0">
              <a:solidFill>
                <a:schemeClr val="tx1"/>
              </a:solidFill>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dirty="0">
                <a:solidFill>
                  <a:srgbClr val="0070C0"/>
                </a:solidFill>
                <a:highlight>
                  <a:srgbClr val="FFFF00"/>
                </a:highlight>
                <a:latin typeface="Nirmala UI Semilight" panose="020B0402040204020203" pitchFamily="34" charset="0"/>
                <a:ea typeface="Nirmala UI Semilight" panose="020B0402040204020203" pitchFamily="34" charset="0"/>
                <a:cs typeface="Nirmala UI Semilight" panose="020B0402040204020203" pitchFamily="34" charset="0"/>
              </a:rPr>
              <a:t>Our goal is to receive 100% signed compacts!</a:t>
            </a:r>
          </a:p>
          <a:p>
            <a:endParaRPr lang="en-US" dirty="0"/>
          </a:p>
        </p:txBody>
      </p:sp>
      <p:pic>
        <p:nvPicPr>
          <p:cNvPr id="6146" name="Picture 2" descr="What is Goal-Setting Theory?">
            <a:extLst>
              <a:ext uri="{FF2B5EF4-FFF2-40B4-BE49-F238E27FC236}">
                <a16:creationId xmlns:a16="http://schemas.microsoft.com/office/drawing/2014/main" id="{3CFC23BE-4804-9B91-BBFF-A35400F523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2641" y="0"/>
            <a:ext cx="1494486" cy="1501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9680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FB93B-7E87-4006-A63C-A5AF3536A0F1}"/>
              </a:ext>
            </a:extLst>
          </p:cNvPr>
          <p:cNvSpPr>
            <a:spLocks noGrp="1"/>
          </p:cNvSpPr>
          <p:nvPr>
            <p:ph type="title"/>
          </p:nvPr>
        </p:nvSpPr>
        <p:spPr/>
        <p:txBody>
          <a:bodyPr/>
          <a:lstStyle/>
          <a:p>
            <a:r>
              <a:rPr lang="en-US" dirty="0">
                <a:solidFill>
                  <a:schemeClr val="tx1"/>
                </a:solidFill>
              </a:rPr>
              <a:t>Sample School Compact</a:t>
            </a:r>
          </a:p>
        </p:txBody>
      </p:sp>
      <p:sp>
        <p:nvSpPr>
          <p:cNvPr id="3" name="Text Placeholder 2">
            <a:extLst>
              <a:ext uri="{FF2B5EF4-FFF2-40B4-BE49-F238E27FC236}">
                <a16:creationId xmlns:a16="http://schemas.microsoft.com/office/drawing/2014/main" id="{B3E36FD7-C49C-447B-8C75-7FF5CE1CE26C}"/>
              </a:ext>
            </a:extLst>
          </p:cNvPr>
          <p:cNvSpPr>
            <a:spLocks noGrp="1"/>
          </p:cNvSpPr>
          <p:nvPr>
            <p:ph type="body" idx="1"/>
          </p:nvPr>
        </p:nvSpPr>
        <p:spPr>
          <a:xfrm>
            <a:off x="981835" y="1076132"/>
            <a:ext cx="6462600" cy="1792176"/>
          </a:xfrm>
        </p:spPr>
        <p:txBody>
          <a:bodyPr/>
          <a:lstStyle/>
          <a:p>
            <a:pPr marL="0" marR="0" indent="0">
              <a:spcBef>
                <a:spcPts val="0"/>
              </a:spcBef>
              <a:spcAft>
                <a:spcPts val="0"/>
              </a:spcAft>
              <a:buNone/>
            </a:pPr>
            <a:r>
              <a:rPr lang="en-US" sz="1800" b="1" u="sng" dirty="0">
                <a:effectLst/>
                <a:latin typeface="Calibri" panose="020F0502020204030204" pitchFamily="34" charset="0"/>
                <a:ea typeface="Times New Roman" panose="02020603050405020304" pitchFamily="18" charset="0"/>
              </a:rPr>
              <a:t>BCHS Parent / Guardian Agreement:</a:t>
            </a:r>
            <a:r>
              <a:rPr lang="en-US" sz="1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I want my child to reach his / her full academic potential; therefore, I will do the following to support my child’s learning:</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10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Maintain on-going communication with my student’s school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Attend school events when available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Ensure my student comes to school on time each day by 7:10 a.m. prepared and ready to learn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Review my student’s academic progress with my student at least weekly using FOCUS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Encourage educational reading and completion of homework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Respect all others at all times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Review the school wide binder contents with my student on a weekly basis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Calibri" panose="020F0502020204030204" pitchFamily="34" charset="0"/>
                <a:ea typeface="Times New Roman" panose="02020603050405020304" pitchFamily="18" charset="0"/>
              </a:rPr>
              <a:t>Parent / Guardian Signature ___________ 	Date ______</a:t>
            </a:r>
            <a:endParaRPr lang="en-US" dirty="0"/>
          </a:p>
        </p:txBody>
      </p:sp>
      <p:sp>
        <p:nvSpPr>
          <p:cNvPr id="4" name="Slide Number Placeholder 3">
            <a:extLst>
              <a:ext uri="{FF2B5EF4-FFF2-40B4-BE49-F238E27FC236}">
                <a16:creationId xmlns:a16="http://schemas.microsoft.com/office/drawing/2014/main" id="{7FE0E82E-C8E7-4BD0-8356-B29B89BDE6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Tree>
    <p:extLst>
      <p:ext uri="{BB962C8B-B14F-4D97-AF65-F5344CB8AC3E}">
        <p14:creationId xmlns:p14="http://schemas.microsoft.com/office/powerpoint/2010/main" val="3707896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FB93B-7E87-4006-A63C-A5AF3536A0F1}"/>
              </a:ext>
            </a:extLst>
          </p:cNvPr>
          <p:cNvSpPr>
            <a:spLocks noGrp="1"/>
          </p:cNvSpPr>
          <p:nvPr>
            <p:ph type="title"/>
          </p:nvPr>
        </p:nvSpPr>
        <p:spPr/>
        <p:txBody>
          <a:bodyPr/>
          <a:lstStyle/>
          <a:p>
            <a:r>
              <a:rPr lang="en-US" dirty="0">
                <a:solidFill>
                  <a:schemeClr val="tx1"/>
                </a:solidFill>
              </a:rPr>
              <a:t>Sample School Compact</a:t>
            </a:r>
          </a:p>
        </p:txBody>
      </p:sp>
      <p:sp>
        <p:nvSpPr>
          <p:cNvPr id="3" name="Text Placeholder 2">
            <a:extLst>
              <a:ext uri="{FF2B5EF4-FFF2-40B4-BE49-F238E27FC236}">
                <a16:creationId xmlns:a16="http://schemas.microsoft.com/office/drawing/2014/main" id="{B3E36FD7-C49C-447B-8C75-7FF5CE1CE26C}"/>
              </a:ext>
            </a:extLst>
          </p:cNvPr>
          <p:cNvSpPr>
            <a:spLocks noGrp="1"/>
          </p:cNvSpPr>
          <p:nvPr>
            <p:ph type="body" idx="1"/>
          </p:nvPr>
        </p:nvSpPr>
        <p:spPr>
          <a:xfrm>
            <a:off x="981835" y="1076132"/>
            <a:ext cx="6462600" cy="1792176"/>
          </a:xfrm>
        </p:spPr>
        <p:txBody>
          <a:bodyPr/>
          <a:lstStyle/>
          <a:p>
            <a:pPr marL="0" marR="0" indent="0">
              <a:spcBef>
                <a:spcPts val="0"/>
              </a:spcBef>
              <a:spcAft>
                <a:spcPts val="0"/>
              </a:spcAft>
              <a:buNone/>
            </a:pPr>
            <a:r>
              <a:rPr lang="en-US" sz="1800" b="1" u="sng" dirty="0">
                <a:effectLst/>
                <a:latin typeface="Calibri" panose="020F0502020204030204" pitchFamily="34" charset="0"/>
                <a:ea typeface="Times New Roman" panose="02020603050405020304" pitchFamily="18" charset="0"/>
              </a:rPr>
              <a:t>BCHS Student Agreement:</a:t>
            </a:r>
            <a:r>
              <a:rPr lang="en-US" sz="1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It is important that I do the best that I can; therefore, I will do the following:</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10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Attend all classes on time each day on time prepared and ready to learn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Believe in my ability to learn and engage in the educational process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Work to the best of my ability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Respect all others at all times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Take responsibility for regular communication with my parent/guardian and school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Maintain an organized school binder system for all of my classes and review with my parent weekly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800" dirty="0">
                <a:effectLst/>
                <a:latin typeface="Calibri" panose="020F0502020204030204" pitchFamily="34" charset="0"/>
                <a:ea typeface="Times New Roman" panose="02020603050405020304" pitchFamily="18" charset="0"/>
              </a:rPr>
              <a:t>Student Signature __________________________ 	Date _______</a:t>
            </a:r>
            <a:endParaRPr lang="en-US" sz="1800" dirty="0">
              <a:effectLst/>
              <a:latin typeface="Times New Roman" panose="02020603050405020304" pitchFamily="18" charset="0"/>
              <a:ea typeface="Times New Roman" panose="02020603050405020304" pitchFamily="18" charset="0"/>
            </a:endParaRPr>
          </a:p>
          <a:p>
            <a:pPr marL="114300" indent="0">
              <a:buNone/>
            </a:pPr>
            <a:endParaRPr lang="en-US" dirty="0"/>
          </a:p>
        </p:txBody>
      </p:sp>
      <p:sp>
        <p:nvSpPr>
          <p:cNvPr id="4" name="Slide Number Placeholder 3">
            <a:extLst>
              <a:ext uri="{FF2B5EF4-FFF2-40B4-BE49-F238E27FC236}">
                <a16:creationId xmlns:a16="http://schemas.microsoft.com/office/drawing/2014/main" id="{7FE0E82E-C8E7-4BD0-8356-B29B89BDE6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Tree>
    <p:extLst>
      <p:ext uri="{BB962C8B-B14F-4D97-AF65-F5344CB8AC3E}">
        <p14:creationId xmlns:p14="http://schemas.microsoft.com/office/powerpoint/2010/main" val="1460872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FB93B-7E87-4006-A63C-A5AF3536A0F1}"/>
              </a:ext>
            </a:extLst>
          </p:cNvPr>
          <p:cNvSpPr>
            <a:spLocks noGrp="1"/>
          </p:cNvSpPr>
          <p:nvPr>
            <p:ph type="title"/>
          </p:nvPr>
        </p:nvSpPr>
        <p:spPr/>
        <p:txBody>
          <a:bodyPr/>
          <a:lstStyle/>
          <a:p>
            <a:r>
              <a:rPr lang="en-US" dirty="0">
                <a:solidFill>
                  <a:schemeClr val="tx1"/>
                </a:solidFill>
              </a:rPr>
              <a:t>Sample School Compact</a:t>
            </a:r>
          </a:p>
        </p:txBody>
      </p:sp>
      <p:sp>
        <p:nvSpPr>
          <p:cNvPr id="3" name="Text Placeholder 2">
            <a:extLst>
              <a:ext uri="{FF2B5EF4-FFF2-40B4-BE49-F238E27FC236}">
                <a16:creationId xmlns:a16="http://schemas.microsoft.com/office/drawing/2014/main" id="{B3E36FD7-C49C-447B-8C75-7FF5CE1CE26C}"/>
              </a:ext>
            </a:extLst>
          </p:cNvPr>
          <p:cNvSpPr>
            <a:spLocks noGrp="1"/>
          </p:cNvSpPr>
          <p:nvPr>
            <p:ph type="body" idx="1"/>
          </p:nvPr>
        </p:nvSpPr>
        <p:spPr>
          <a:xfrm>
            <a:off x="981835" y="1076132"/>
            <a:ext cx="6462600" cy="1792176"/>
          </a:xfrm>
        </p:spPr>
        <p:txBody>
          <a:bodyPr/>
          <a:lstStyle/>
          <a:p>
            <a:pPr marL="0" marR="0" indent="0">
              <a:spcBef>
                <a:spcPts val="0"/>
              </a:spcBef>
              <a:spcAft>
                <a:spcPts val="0"/>
              </a:spcAft>
              <a:buNone/>
            </a:pPr>
            <a:r>
              <a:rPr lang="en-US" sz="1800" b="1" u="sng" dirty="0">
                <a:effectLst/>
                <a:latin typeface="Calibri" panose="020F0502020204030204" pitchFamily="34" charset="0"/>
                <a:ea typeface="Times New Roman" panose="02020603050405020304" pitchFamily="18" charset="0"/>
              </a:rPr>
              <a:t>BCHS School Agreement:</a:t>
            </a:r>
            <a:r>
              <a:rPr lang="en-US" sz="1800" b="1" dirty="0">
                <a:effectLst/>
                <a:latin typeface="Calibri" panose="020F0502020204030204" pitchFamily="34" charset="0"/>
                <a:ea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rPr>
              <a:t>The entire school staff will share the responsibility for improved student achievement; therefore, we will do the following:</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10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Increase consistency and timeliness of communication with our students and families through FOCUS, Canvas, BCHS website, and/or email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Provide opportunities for parents to participate in their child’s school activities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Provide an environment conducive to learning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Respect others at all times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Build and foster supportive and positive relations with all students and their families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114300" indent="0">
              <a:buNone/>
            </a:pPr>
            <a:r>
              <a:rPr lang="en-US" sz="1800" dirty="0">
                <a:effectLst/>
                <a:latin typeface="Calibri" panose="020F0502020204030204" pitchFamily="34" charset="0"/>
                <a:ea typeface="Times New Roman" panose="02020603050405020304" pitchFamily="18" charset="0"/>
              </a:rPr>
              <a:t>Administrator/Staff Signature _____________  	Date ________</a:t>
            </a:r>
            <a:endParaRPr lang="en-US" dirty="0"/>
          </a:p>
        </p:txBody>
      </p:sp>
      <p:sp>
        <p:nvSpPr>
          <p:cNvPr id="4" name="Slide Number Placeholder 3">
            <a:extLst>
              <a:ext uri="{FF2B5EF4-FFF2-40B4-BE49-F238E27FC236}">
                <a16:creationId xmlns:a16="http://schemas.microsoft.com/office/drawing/2014/main" id="{7FE0E82E-C8E7-4BD0-8356-B29B89BDE6A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Tree>
    <p:extLst>
      <p:ext uri="{BB962C8B-B14F-4D97-AF65-F5344CB8AC3E}">
        <p14:creationId xmlns:p14="http://schemas.microsoft.com/office/powerpoint/2010/main" val="3063377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303D142-AA80-401D-AAB2-BB2AAFFD43DD}"/>
              </a:ext>
            </a:extLst>
          </p:cNvPr>
          <p:cNvSpPr>
            <a:spLocks noGrp="1"/>
          </p:cNvSpPr>
          <p:nvPr>
            <p:ph type="title"/>
          </p:nvPr>
        </p:nvSpPr>
        <p:spPr>
          <a:xfrm>
            <a:off x="768096" y="438912"/>
            <a:ext cx="4550113" cy="1124712"/>
          </a:xfrm>
        </p:spPr>
        <p:txBody>
          <a:bodyPr vert="horz" lIns="91440" tIns="45720" rIns="91440" bIns="45720" rtlCol="0" anchor="ctr">
            <a:normAutofit/>
          </a:bodyPr>
          <a:lstStyle/>
          <a:p>
            <a:pPr defTabSz="914400">
              <a:spcBef>
                <a:spcPct val="0"/>
              </a:spcBef>
            </a:pPr>
            <a:r>
              <a:rPr lang="en-US" altLang="en-US" sz="3900" spc="100"/>
              <a:t>Parent and Family Engagement Plan (PFEP)</a:t>
            </a:r>
            <a:endParaRPr lang="en-US" sz="3900" spc="100"/>
          </a:p>
        </p:txBody>
      </p:sp>
      <p:sp>
        <p:nvSpPr>
          <p:cNvPr id="3" name="Text Placeholder 2">
            <a:extLst>
              <a:ext uri="{FF2B5EF4-FFF2-40B4-BE49-F238E27FC236}">
                <a16:creationId xmlns:a16="http://schemas.microsoft.com/office/drawing/2014/main" id="{D874B75A-1467-41AB-915C-C157FA8F86B0}"/>
              </a:ext>
            </a:extLst>
          </p:cNvPr>
          <p:cNvSpPr>
            <a:spLocks noGrp="1"/>
          </p:cNvSpPr>
          <p:nvPr>
            <p:ph type="body" idx="1"/>
          </p:nvPr>
        </p:nvSpPr>
        <p:spPr>
          <a:xfrm>
            <a:off x="768096" y="1714500"/>
            <a:ext cx="4550113" cy="3017520"/>
          </a:xfrm>
        </p:spPr>
        <p:txBody>
          <a:bodyPr vert="horz" lIns="45720" tIns="45720" rIns="45720" bIns="45720" rtlCol="0">
            <a:normAutofit/>
          </a:bodyPr>
          <a:lstStyle/>
          <a:p>
            <a:pPr defTabSz="914400">
              <a:buClr>
                <a:schemeClr val="accent1"/>
              </a:buClr>
            </a:pPr>
            <a:r>
              <a:rPr lang="en-US" sz="1500">
                <a:solidFill>
                  <a:schemeClr val="tx1"/>
                </a:solidFill>
              </a:rPr>
              <a:t>July 28</a:t>
            </a:r>
            <a:r>
              <a:rPr lang="en-US" sz="1500" baseline="30000">
                <a:solidFill>
                  <a:schemeClr val="tx1"/>
                </a:solidFill>
              </a:rPr>
              <a:t>th</a:t>
            </a:r>
            <a:r>
              <a:rPr lang="en-US" sz="1500">
                <a:solidFill>
                  <a:schemeClr val="tx1"/>
                </a:solidFill>
              </a:rPr>
              <a:t> – Freshmen Family Fun Night</a:t>
            </a:r>
          </a:p>
          <a:p>
            <a:pPr defTabSz="914400">
              <a:buClr>
                <a:schemeClr val="accent1"/>
              </a:buClr>
            </a:pPr>
            <a:r>
              <a:rPr lang="en-US" sz="1500">
                <a:solidFill>
                  <a:schemeClr val="tx1"/>
                </a:solidFill>
              </a:rPr>
              <a:t>August 3</a:t>
            </a:r>
            <a:r>
              <a:rPr lang="en-US" sz="1500" baseline="30000">
                <a:solidFill>
                  <a:schemeClr val="tx1"/>
                </a:solidFill>
              </a:rPr>
              <a:t>rd</a:t>
            </a:r>
            <a:r>
              <a:rPr lang="en-US" sz="1500">
                <a:solidFill>
                  <a:schemeClr val="tx1"/>
                </a:solidFill>
              </a:rPr>
              <a:t> – New Student Orientation</a:t>
            </a:r>
          </a:p>
          <a:p>
            <a:pPr defTabSz="914400">
              <a:buClr>
                <a:schemeClr val="accent1"/>
              </a:buClr>
            </a:pPr>
            <a:r>
              <a:rPr lang="en-US" sz="1500">
                <a:solidFill>
                  <a:schemeClr val="tx1"/>
                </a:solidFill>
              </a:rPr>
              <a:t>August 22</a:t>
            </a:r>
            <a:r>
              <a:rPr lang="en-US" sz="1500" baseline="30000">
                <a:solidFill>
                  <a:schemeClr val="tx1"/>
                </a:solidFill>
              </a:rPr>
              <a:t>nd</a:t>
            </a:r>
            <a:r>
              <a:rPr lang="en-US" sz="1500">
                <a:solidFill>
                  <a:schemeClr val="tx1"/>
                </a:solidFill>
              </a:rPr>
              <a:t> – Open House</a:t>
            </a:r>
          </a:p>
          <a:p>
            <a:pPr defTabSz="914400">
              <a:buClr>
                <a:schemeClr val="accent1"/>
              </a:buClr>
            </a:pPr>
            <a:r>
              <a:rPr lang="en-US" sz="1500">
                <a:solidFill>
                  <a:schemeClr val="tx1"/>
                </a:solidFill>
              </a:rPr>
              <a:t>August 31</a:t>
            </a:r>
            <a:r>
              <a:rPr lang="en-US" sz="1500" baseline="30000">
                <a:solidFill>
                  <a:schemeClr val="tx1"/>
                </a:solidFill>
              </a:rPr>
              <a:t>st</a:t>
            </a:r>
            <a:r>
              <a:rPr lang="en-US" sz="1500">
                <a:solidFill>
                  <a:schemeClr val="tx1"/>
                </a:solidFill>
              </a:rPr>
              <a:t> – Senior Parent Seminar</a:t>
            </a:r>
          </a:p>
          <a:p>
            <a:pPr defTabSz="914400">
              <a:buClr>
                <a:schemeClr val="accent1"/>
              </a:buClr>
            </a:pPr>
            <a:r>
              <a:rPr lang="en-US" sz="1500">
                <a:solidFill>
                  <a:schemeClr val="tx1"/>
                </a:solidFill>
              </a:rPr>
              <a:t>2</a:t>
            </a:r>
            <a:r>
              <a:rPr lang="en-US" sz="1500" baseline="30000">
                <a:solidFill>
                  <a:schemeClr val="tx1"/>
                </a:solidFill>
              </a:rPr>
              <a:t>nd</a:t>
            </a:r>
            <a:r>
              <a:rPr lang="en-US" sz="1500">
                <a:solidFill>
                  <a:schemeClr val="tx1"/>
                </a:solidFill>
              </a:rPr>
              <a:t> Monday of the month – SAC</a:t>
            </a:r>
          </a:p>
          <a:p>
            <a:pPr defTabSz="914400">
              <a:buClr>
                <a:schemeClr val="accent1"/>
              </a:buClr>
            </a:pPr>
            <a:r>
              <a:rPr lang="en-US" sz="1500">
                <a:solidFill>
                  <a:schemeClr val="tx1"/>
                </a:solidFill>
              </a:rPr>
              <a:t>2</a:t>
            </a:r>
            <a:r>
              <a:rPr lang="en-US" sz="1500" baseline="30000">
                <a:solidFill>
                  <a:schemeClr val="tx1"/>
                </a:solidFill>
              </a:rPr>
              <a:t>nd</a:t>
            </a:r>
            <a:r>
              <a:rPr lang="en-US" sz="1500">
                <a:solidFill>
                  <a:schemeClr val="tx1"/>
                </a:solidFill>
              </a:rPr>
              <a:t> Wednesday and Thursday of the month – Fundamental Parent Meeting</a:t>
            </a:r>
          </a:p>
          <a:p>
            <a:pPr defTabSz="914400">
              <a:buClr>
                <a:schemeClr val="accent1"/>
              </a:buClr>
            </a:pPr>
            <a:r>
              <a:rPr lang="en-US" sz="1500">
                <a:solidFill>
                  <a:schemeClr val="tx1"/>
                </a:solidFill>
              </a:rPr>
              <a:t>TBA – Off-Track Senior Meeting</a:t>
            </a:r>
          </a:p>
          <a:p>
            <a:pPr defTabSz="914400">
              <a:buClr>
                <a:schemeClr val="accent1"/>
              </a:buClr>
            </a:pPr>
            <a:r>
              <a:rPr lang="en-US" sz="1500">
                <a:solidFill>
                  <a:schemeClr val="tx1"/>
                </a:solidFill>
              </a:rPr>
              <a:t>TBA – Underclassmen Parent Seminar</a:t>
            </a:r>
          </a:p>
          <a:p>
            <a:pPr defTabSz="914400">
              <a:buClr>
                <a:schemeClr val="accent1"/>
              </a:buClr>
            </a:pPr>
            <a:r>
              <a:rPr lang="en-US" sz="1500">
                <a:solidFill>
                  <a:schemeClr val="tx1"/>
                </a:solidFill>
              </a:rPr>
              <a:t>March – Freshmen Registration Night</a:t>
            </a:r>
          </a:p>
        </p:txBody>
      </p:sp>
      <p:pic>
        <p:nvPicPr>
          <p:cNvPr id="7" name="Picture 6" descr="A group of people in a classroom&#10;&#10;Description automatically generated">
            <a:extLst>
              <a:ext uri="{FF2B5EF4-FFF2-40B4-BE49-F238E27FC236}">
                <a16:creationId xmlns:a16="http://schemas.microsoft.com/office/drawing/2014/main" id="{00772F1C-C013-5C3D-E91D-0BEBFCEA8399}"/>
              </a:ext>
            </a:extLst>
          </p:cNvPr>
          <p:cNvPicPr>
            <a:picLocks noChangeAspect="1"/>
          </p:cNvPicPr>
          <p:nvPr/>
        </p:nvPicPr>
        <p:blipFill rotWithShape="1">
          <a:blip r:embed="rId3"/>
          <a:srcRect l="26714" r="22545"/>
          <a:stretch/>
        </p:blipFill>
        <p:spPr>
          <a:xfrm>
            <a:off x="5664199" y="10"/>
            <a:ext cx="3479800" cy="5143490"/>
          </a:xfrm>
          <a:prstGeom prst="rect">
            <a:avLst/>
          </a:prstGeom>
        </p:spPr>
      </p:pic>
      <p:sp>
        <p:nvSpPr>
          <p:cNvPr id="4" name="Slide Number Placeholder 3">
            <a:extLst>
              <a:ext uri="{FF2B5EF4-FFF2-40B4-BE49-F238E27FC236}">
                <a16:creationId xmlns:a16="http://schemas.microsoft.com/office/drawing/2014/main" id="{061AFB6A-C9EA-4C4F-AF77-956073ED3293}"/>
              </a:ext>
            </a:extLst>
          </p:cNvPr>
          <p:cNvSpPr>
            <a:spLocks noGrp="1"/>
          </p:cNvSpPr>
          <p:nvPr>
            <p:ph type="sldNum" idx="12"/>
          </p:nvPr>
        </p:nvSpPr>
        <p:spPr>
          <a:xfrm>
            <a:off x="8127999" y="4853028"/>
            <a:ext cx="730251" cy="205740"/>
          </a:xfrm>
        </p:spPr>
        <p:txBody>
          <a:bodyPr vert="horz" lIns="91440" tIns="45720" rIns="91440" bIns="45720" rtlCol="0" anchor="ctr">
            <a:normAutofit lnSpcReduction="10000"/>
          </a:bodyPr>
          <a:lstStyle/>
          <a:p>
            <a:pPr lvl="0" indent="0" defTabSz="914400">
              <a:lnSpc>
                <a:spcPct val="90000"/>
              </a:lnSpc>
              <a:spcBef>
                <a:spcPts val="0"/>
              </a:spcBef>
              <a:spcAft>
                <a:spcPts val="600"/>
              </a:spcAft>
              <a:buNone/>
            </a:pPr>
            <a:fld id="{00000000-1234-1234-1234-123412341234}" type="slidenum">
              <a:rPr lang="en-US" sz="300">
                <a:solidFill>
                  <a:srgbClr val="FFFFFF"/>
                </a:solidFill>
              </a:rPr>
              <a:pPr lvl="0" indent="0" defTabSz="914400">
                <a:lnSpc>
                  <a:spcPct val="90000"/>
                </a:lnSpc>
                <a:spcBef>
                  <a:spcPts val="0"/>
                </a:spcBef>
                <a:spcAft>
                  <a:spcPts val="600"/>
                </a:spcAft>
                <a:buNone/>
              </a:pPr>
              <a:t>15</a:t>
            </a:fld>
            <a:endParaRPr lang="en-US" sz="300">
              <a:solidFill>
                <a:srgbClr val="FFFFFF"/>
              </a:solidFill>
            </a:endParaRPr>
          </a:p>
        </p:txBody>
      </p:sp>
    </p:spTree>
    <p:extLst>
      <p:ext uri="{BB962C8B-B14F-4D97-AF65-F5344CB8AC3E}">
        <p14:creationId xmlns:p14="http://schemas.microsoft.com/office/powerpoint/2010/main" val="2073899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303D142-AA80-401D-AAB2-BB2AAFFD43DD}"/>
              </a:ext>
            </a:extLst>
          </p:cNvPr>
          <p:cNvSpPr>
            <a:spLocks noGrp="1"/>
          </p:cNvSpPr>
          <p:nvPr>
            <p:ph type="title"/>
          </p:nvPr>
        </p:nvSpPr>
        <p:spPr>
          <a:xfrm>
            <a:off x="768096" y="438912"/>
            <a:ext cx="3323844" cy="1124712"/>
          </a:xfrm>
        </p:spPr>
        <p:txBody>
          <a:bodyPr vert="horz" lIns="91440" tIns="45720" rIns="91440" bIns="45720" rtlCol="0" anchor="ctr">
            <a:normAutofit/>
          </a:bodyPr>
          <a:lstStyle/>
          <a:p>
            <a:pPr defTabSz="914400">
              <a:spcBef>
                <a:spcPct val="0"/>
              </a:spcBef>
            </a:pPr>
            <a:r>
              <a:rPr lang="en-US" altLang="en-US" sz="2800" spc="100"/>
              <a:t>Parent and Family Engagement Plan (PFEP)</a:t>
            </a:r>
            <a:endParaRPr lang="en-US" sz="2800" spc="100"/>
          </a:p>
        </p:txBody>
      </p:sp>
      <p:sp>
        <p:nvSpPr>
          <p:cNvPr id="3" name="Text Placeholder 2">
            <a:extLst>
              <a:ext uri="{FF2B5EF4-FFF2-40B4-BE49-F238E27FC236}">
                <a16:creationId xmlns:a16="http://schemas.microsoft.com/office/drawing/2014/main" id="{D874B75A-1467-41AB-915C-C157FA8F86B0}"/>
              </a:ext>
            </a:extLst>
          </p:cNvPr>
          <p:cNvSpPr>
            <a:spLocks noGrp="1"/>
          </p:cNvSpPr>
          <p:nvPr>
            <p:ph type="body" idx="1"/>
          </p:nvPr>
        </p:nvSpPr>
        <p:spPr>
          <a:xfrm>
            <a:off x="768096" y="1714500"/>
            <a:ext cx="3322211" cy="2948940"/>
          </a:xfrm>
        </p:spPr>
        <p:txBody>
          <a:bodyPr vert="horz" lIns="45720" tIns="45720" rIns="45720" bIns="45720" rtlCol="0">
            <a:normAutofit/>
          </a:bodyPr>
          <a:lstStyle/>
          <a:p>
            <a:pPr defTabSz="914400">
              <a:buClr>
                <a:schemeClr val="accent1"/>
              </a:buClr>
            </a:pPr>
            <a:r>
              <a:rPr lang="en-US" sz="2000" dirty="0">
                <a:solidFill>
                  <a:schemeClr val="tx1"/>
                </a:solidFill>
              </a:rPr>
              <a:t>ELP – Extended Learning Program</a:t>
            </a:r>
          </a:p>
          <a:p>
            <a:pPr defTabSz="914400">
              <a:buClr>
                <a:schemeClr val="accent1"/>
              </a:buClr>
            </a:pPr>
            <a:r>
              <a:rPr lang="en-US" sz="2000" dirty="0">
                <a:solidFill>
                  <a:schemeClr val="tx1"/>
                </a:solidFill>
              </a:rPr>
              <a:t>Scholarship Saturdays</a:t>
            </a:r>
          </a:p>
          <a:p>
            <a:pPr defTabSz="914400">
              <a:buClr>
                <a:schemeClr val="accent1"/>
              </a:buClr>
            </a:pPr>
            <a:r>
              <a:rPr lang="en-US" sz="2000" dirty="0">
                <a:solidFill>
                  <a:schemeClr val="tx1"/>
                </a:solidFill>
              </a:rPr>
              <a:t>AP Test Prep Saturdays</a:t>
            </a:r>
          </a:p>
        </p:txBody>
      </p:sp>
      <p:pic>
        <p:nvPicPr>
          <p:cNvPr id="10" name="Picture 9" descr="A group of people standing in a classroom&#10;&#10;Description automatically generated">
            <a:extLst>
              <a:ext uri="{FF2B5EF4-FFF2-40B4-BE49-F238E27FC236}">
                <a16:creationId xmlns:a16="http://schemas.microsoft.com/office/drawing/2014/main" id="{2FE3C6AE-1E67-8F60-BDF4-80DBD854FBAF}"/>
              </a:ext>
            </a:extLst>
          </p:cNvPr>
          <p:cNvPicPr>
            <a:picLocks noChangeAspect="1"/>
          </p:cNvPicPr>
          <p:nvPr/>
        </p:nvPicPr>
        <p:blipFill>
          <a:blip r:embed="rId3"/>
          <a:stretch>
            <a:fillRect/>
          </a:stretch>
        </p:blipFill>
        <p:spPr>
          <a:xfrm>
            <a:off x="4572000" y="1037272"/>
            <a:ext cx="4091940" cy="3068955"/>
          </a:xfrm>
          <a:prstGeom prst="rect">
            <a:avLst/>
          </a:prstGeom>
        </p:spPr>
      </p:pic>
      <p:sp>
        <p:nvSpPr>
          <p:cNvPr id="4" name="Slide Number Placeholder 3">
            <a:extLst>
              <a:ext uri="{FF2B5EF4-FFF2-40B4-BE49-F238E27FC236}">
                <a16:creationId xmlns:a16="http://schemas.microsoft.com/office/drawing/2014/main" id="{061AFB6A-C9EA-4C4F-AF77-956073ED3293}"/>
              </a:ext>
            </a:extLst>
          </p:cNvPr>
          <p:cNvSpPr>
            <a:spLocks noGrp="1"/>
          </p:cNvSpPr>
          <p:nvPr>
            <p:ph type="sldNum" idx="12"/>
          </p:nvPr>
        </p:nvSpPr>
        <p:spPr>
          <a:xfrm>
            <a:off x="8127999" y="4853028"/>
            <a:ext cx="730251" cy="205740"/>
          </a:xfrm>
        </p:spPr>
        <p:txBody>
          <a:bodyPr vert="horz" lIns="91440" tIns="45720" rIns="91440" bIns="45720" rtlCol="0" anchor="ctr">
            <a:normAutofit lnSpcReduction="10000"/>
          </a:bodyPr>
          <a:lstStyle/>
          <a:p>
            <a:pPr lvl="0" indent="0" defTabSz="914400">
              <a:lnSpc>
                <a:spcPct val="90000"/>
              </a:lnSpc>
              <a:spcBef>
                <a:spcPts val="0"/>
              </a:spcBef>
              <a:spcAft>
                <a:spcPts val="600"/>
              </a:spcAft>
              <a:buNone/>
            </a:pPr>
            <a:fld id="{00000000-1234-1234-1234-123412341234}" type="slidenum">
              <a:rPr lang="en-US" sz="300" smtClean="0"/>
              <a:pPr lvl="0" indent="0" defTabSz="914400">
                <a:lnSpc>
                  <a:spcPct val="90000"/>
                </a:lnSpc>
                <a:spcBef>
                  <a:spcPts val="0"/>
                </a:spcBef>
                <a:spcAft>
                  <a:spcPts val="600"/>
                </a:spcAft>
                <a:buNone/>
              </a:pPr>
              <a:t>16</a:t>
            </a:fld>
            <a:endParaRPr lang="en-US" sz="300"/>
          </a:p>
        </p:txBody>
      </p:sp>
    </p:spTree>
    <p:extLst>
      <p:ext uri="{BB962C8B-B14F-4D97-AF65-F5344CB8AC3E}">
        <p14:creationId xmlns:p14="http://schemas.microsoft.com/office/powerpoint/2010/main" val="111356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754511-F09F-0BFF-A213-E716AB28758B}"/>
              </a:ext>
            </a:extLst>
          </p:cNvPr>
          <p:cNvPicPr>
            <a:picLocks noChangeAspect="1"/>
          </p:cNvPicPr>
          <p:nvPr/>
        </p:nvPicPr>
        <p:blipFill>
          <a:blip r:embed="rId3"/>
          <a:stretch>
            <a:fillRect/>
          </a:stretch>
        </p:blipFill>
        <p:spPr>
          <a:xfrm>
            <a:off x="5363569" y="206833"/>
            <a:ext cx="3183341" cy="1642040"/>
          </a:xfrm>
          <a:prstGeom prst="rect">
            <a:avLst/>
          </a:prstGeom>
        </p:spPr>
      </p:pic>
      <p:pic>
        <p:nvPicPr>
          <p:cNvPr id="8" name="Picture 7">
            <a:extLst>
              <a:ext uri="{FF2B5EF4-FFF2-40B4-BE49-F238E27FC236}">
                <a16:creationId xmlns:a16="http://schemas.microsoft.com/office/drawing/2014/main" id="{1489F9B0-C493-B8E4-C607-5EA816B8CF0A}"/>
              </a:ext>
            </a:extLst>
          </p:cNvPr>
          <p:cNvPicPr>
            <a:picLocks noChangeAspect="1"/>
          </p:cNvPicPr>
          <p:nvPr/>
        </p:nvPicPr>
        <p:blipFill>
          <a:blip r:embed="rId4"/>
          <a:stretch>
            <a:fillRect/>
          </a:stretch>
        </p:blipFill>
        <p:spPr>
          <a:xfrm>
            <a:off x="5536437" y="1934412"/>
            <a:ext cx="2837606" cy="3002255"/>
          </a:xfrm>
          <a:prstGeom prst="rect">
            <a:avLst/>
          </a:prstGeom>
        </p:spPr>
      </p:pic>
      <p:pic>
        <p:nvPicPr>
          <p:cNvPr id="4" name="Picture 3">
            <a:extLst>
              <a:ext uri="{FF2B5EF4-FFF2-40B4-BE49-F238E27FC236}">
                <a16:creationId xmlns:a16="http://schemas.microsoft.com/office/drawing/2014/main" id="{C0D3319B-870F-E0E4-5F2E-DFE436C01BE7}"/>
              </a:ext>
            </a:extLst>
          </p:cNvPr>
          <p:cNvPicPr>
            <a:picLocks noChangeAspect="1"/>
          </p:cNvPicPr>
          <p:nvPr/>
        </p:nvPicPr>
        <p:blipFill>
          <a:blip r:embed="rId5"/>
          <a:stretch>
            <a:fillRect/>
          </a:stretch>
        </p:blipFill>
        <p:spPr>
          <a:xfrm>
            <a:off x="476890" y="206834"/>
            <a:ext cx="4453577" cy="4729833"/>
          </a:xfrm>
          <a:prstGeom prst="rect">
            <a:avLst/>
          </a:prstGeom>
        </p:spPr>
      </p:pic>
    </p:spTree>
    <p:extLst>
      <p:ext uri="{BB962C8B-B14F-4D97-AF65-F5344CB8AC3E}">
        <p14:creationId xmlns:p14="http://schemas.microsoft.com/office/powerpoint/2010/main" val="13250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http://www.fldoe.org/core/fileparse.php/18736/urlt/Standards.jpg">
            <a:extLst>
              <a:ext uri="{FF2B5EF4-FFF2-40B4-BE49-F238E27FC236}">
                <a16:creationId xmlns:a16="http://schemas.microsoft.com/office/drawing/2014/main" id="{EB55C467-0B4F-4941-B015-1327F711957E}"/>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39385" r="37952" b="-1"/>
          <a:stretch/>
        </p:blipFill>
        <p:spPr bwMode="auto">
          <a:xfrm>
            <a:off x="363476" y="363474"/>
            <a:ext cx="2436391" cy="2633961"/>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2054">
            <a:extLst>
              <a:ext uri="{FF2B5EF4-FFF2-40B4-BE49-F238E27FC236}">
                <a16:creationId xmlns:a16="http://schemas.microsoft.com/office/drawing/2014/main" id="{50F78CF7-743D-4F97-AEAF-6D872AEF4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923308" y="363474"/>
            <a:ext cx="812020" cy="2633961"/>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57" name="Straight Connector 2056">
            <a:extLst>
              <a:ext uri="{FF2B5EF4-FFF2-40B4-BE49-F238E27FC236}">
                <a16:creationId xmlns:a16="http://schemas.microsoft.com/office/drawing/2014/main" id="{A7DCBFCC-8C5F-4A93-997F-0A2BB3F0DF7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267200" y="61974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2" descr="FL DOE Logo">
            <a:extLst>
              <a:ext uri="{FF2B5EF4-FFF2-40B4-BE49-F238E27FC236}">
                <a16:creationId xmlns:a16="http://schemas.microsoft.com/office/drawing/2014/main" id="{F045ADA3-9DAE-9239-8A83-61A638FBF5F5}"/>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24829" r="17278" b="-1"/>
          <a:stretch/>
        </p:blipFill>
        <p:spPr bwMode="auto">
          <a:xfrm>
            <a:off x="363474" y="3112947"/>
            <a:ext cx="3371852" cy="1673856"/>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384B2D77-0464-47DB-A083-589E192D2BEB}"/>
              </a:ext>
            </a:extLst>
          </p:cNvPr>
          <p:cNvSpPr>
            <a:spLocks noGrp="1"/>
          </p:cNvSpPr>
          <p:nvPr>
            <p:ph idx="1"/>
          </p:nvPr>
        </p:nvSpPr>
        <p:spPr>
          <a:xfrm>
            <a:off x="4463796" y="1714500"/>
            <a:ext cx="4305554" cy="3017520"/>
          </a:xfrm>
        </p:spPr>
        <p:txBody>
          <a:bodyPr>
            <a:normAutofit/>
          </a:bodyPr>
          <a:lstStyle/>
          <a:p>
            <a:pPr marL="0" indent="0">
              <a:buNone/>
            </a:pPr>
            <a:endParaRPr lang="en-US" dirty="0">
              <a:latin typeface="Nirmala UI Semilight" panose="020B0402040204020203" pitchFamily="34" charset="0"/>
              <a:ea typeface="Nirmala UI Semilight" panose="020B0402040204020203" pitchFamily="34" charset="0"/>
              <a:cs typeface="Nirmala UI Semilight" panose="020B0402040204020203" pitchFamily="34" charset="0"/>
            </a:endParaRPr>
          </a:p>
          <a:p>
            <a:r>
              <a:rPr lang="en-US" altLang="en-US" sz="2000" dirty="0">
                <a:latin typeface="Nirmala UI Semilight" panose="020B0402040204020203" pitchFamily="34" charset="0"/>
                <a:ea typeface="Nirmala UI Semilight" panose="020B0402040204020203" pitchFamily="34" charset="0"/>
                <a:cs typeface="Nirmala UI Semilight" panose="020B0402040204020203" pitchFamily="34" charset="0"/>
              </a:rPr>
              <a:t>Florida Benchmark For Excellent Student Thinking Standards (B.E.S.T)</a:t>
            </a:r>
            <a:r>
              <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rPr>
              <a:t>. You may read more information by visiting, </a:t>
            </a:r>
            <a:r>
              <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hlinkClick r:id="rId5"/>
              </a:rPr>
              <a:t>www.fldoe.org</a:t>
            </a:r>
            <a:r>
              <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rPr>
              <a:t>.  </a:t>
            </a:r>
            <a:endParaRPr lang="en-US" sz="2000" dirty="0"/>
          </a:p>
          <a:p>
            <a:endParaRPr lang="en-US" dirty="0"/>
          </a:p>
        </p:txBody>
      </p:sp>
    </p:spTree>
    <p:extLst>
      <p:ext uri="{BB962C8B-B14F-4D97-AF65-F5344CB8AC3E}">
        <p14:creationId xmlns:p14="http://schemas.microsoft.com/office/powerpoint/2010/main" val="14365334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B8B949-4606-4387-A088-DC4201E9B5AA}"/>
              </a:ext>
            </a:extLst>
          </p:cNvPr>
          <p:cNvSpPr>
            <a:spLocks noGrp="1"/>
          </p:cNvSpPr>
          <p:nvPr>
            <p:ph type="title"/>
          </p:nvPr>
        </p:nvSpPr>
        <p:spPr>
          <a:xfrm>
            <a:off x="1122218" y="358388"/>
            <a:ext cx="6234082" cy="857400"/>
          </a:xfrm>
        </p:spPr>
        <p:txBody>
          <a:bodyPr/>
          <a:lstStyle/>
          <a:p>
            <a:r>
              <a:rPr lang="en-US" dirty="0">
                <a:solidFill>
                  <a:schemeClr val="tx1">
                    <a:lumMod val="75000"/>
                  </a:schemeClr>
                </a:solidFill>
              </a:rPr>
              <a:t>School’s Curriculum</a:t>
            </a:r>
          </a:p>
        </p:txBody>
      </p:sp>
      <p:sp>
        <p:nvSpPr>
          <p:cNvPr id="2" name="Content Placeholder 1">
            <a:extLst>
              <a:ext uri="{FF2B5EF4-FFF2-40B4-BE49-F238E27FC236}">
                <a16:creationId xmlns:a16="http://schemas.microsoft.com/office/drawing/2014/main" id="{7663A2DF-49EA-4CB7-BD3E-065808202497}"/>
              </a:ext>
            </a:extLst>
          </p:cNvPr>
          <p:cNvSpPr>
            <a:spLocks noGrp="1"/>
          </p:cNvSpPr>
          <p:nvPr>
            <p:ph idx="1"/>
          </p:nvPr>
        </p:nvSpPr>
        <p:spPr>
          <a:xfrm>
            <a:off x="1697182" y="1503218"/>
            <a:ext cx="5652943" cy="3079373"/>
          </a:xfrm>
        </p:spPr>
        <p:txBody>
          <a:bodyPr>
            <a:normAutofit/>
          </a:bodyPr>
          <a:lstStyle/>
          <a:p>
            <a:pPr marL="0" indent="0">
              <a:buNone/>
            </a:pPr>
            <a:r>
              <a:rPr lang="en-US" altLang="en-US" b="1" dirty="0">
                <a:solidFill>
                  <a:schemeClr val="tx2">
                    <a:lumMod val="1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Florida Benchmark For Excellent Student Thinking Standards (B.E.S.T)</a:t>
            </a:r>
            <a:r>
              <a:rPr lang="en-US" b="1" dirty="0">
                <a:solidFill>
                  <a:schemeClr val="tx2">
                    <a:lumMod val="10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altLang="en-US" dirty="0">
                <a:solidFill>
                  <a:schemeClr val="tx2">
                    <a:lumMod val="10000"/>
                  </a:schemeClr>
                </a:solidFill>
                <a:latin typeface="Nirmala UI" panose="020B0502040204020203" pitchFamily="34" charset="0"/>
                <a:ea typeface="Nirmala UI" panose="020B0502040204020203" pitchFamily="34" charset="0"/>
                <a:cs typeface="Nirmala UI" panose="020B0502040204020203" pitchFamily="34" charset="0"/>
              </a:rPr>
              <a:t>form the framework of everything taught at school. </a:t>
            </a:r>
          </a:p>
          <a:p>
            <a:pPr marL="0" indent="0">
              <a:buNone/>
            </a:pPr>
            <a:endParaRPr lang="en-US" altLang="en-US" dirty="0">
              <a:solidFill>
                <a:schemeClr val="tx1"/>
              </a:solidFill>
              <a:latin typeface="Nirmala UI" panose="020B0502040204020203" pitchFamily="34" charset="0"/>
              <a:ea typeface="Nirmala UI" panose="020B0502040204020203" pitchFamily="34" charset="0"/>
              <a:cs typeface="Nirmala UI" panose="020B0502040204020203" pitchFamily="34" charset="0"/>
            </a:endParaRPr>
          </a:p>
          <a:p>
            <a:pPr marL="0" indent="0">
              <a:buNone/>
            </a:pPr>
            <a:r>
              <a:rPr lang="en-US" altLang="en-US" u="sng" dirty="0">
                <a:solidFill>
                  <a:schemeClr val="tx1"/>
                </a:solidFill>
                <a:latin typeface="Nirmala UI" panose="020B0502040204020203" pitchFamily="34" charset="0"/>
                <a:ea typeface="Nirmala UI" panose="020B0502040204020203" pitchFamily="34" charset="0"/>
                <a:cs typeface="Nirmala UI" panose="020B0502040204020203" pitchFamily="34" charset="0"/>
              </a:rPr>
              <a:t>Core Curriculum</a:t>
            </a:r>
          </a:p>
          <a:p>
            <a:pPr lvl="1"/>
            <a:r>
              <a:rPr lang="en-US" altLang="en-US" dirty="0">
                <a:solidFill>
                  <a:schemeClr val="tx1"/>
                </a:solidFill>
                <a:latin typeface="Nirmala UI" panose="020B0502040204020203" pitchFamily="34" charset="0"/>
                <a:ea typeface="Nirmala UI" panose="020B0502040204020203" pitchFamily="34" charset="0"/>
                <a:cs typeface="Nirmala UI" panose="020B0502040204020203" pitchFamily="34" charset="0"/>
              </a:rPr>
              <a:t>9</a:t>
            </a:r>
            <a:r>
              <a:rPr lang="en-US" altLang="en-US" baseline="30000" dirty="0">
                <a:solidFill>
                  <a:schemeClr val="tx1"/>
                </a:solidFill>
                <a:latin typeface="Nirmala UI" panose="020B0502040204020203" pitchFamily="34" charset="0"/>
                <a:ea typeface="Nirmala UI" panose="020B0502040204020203" pitchFamily="34" charset="0"/>
                <a:cs typeface="Nirmala UI" panose="020B0502040204020203" pitchFamily="34" charset="0"/>
              </a:rPr>
              <a:t>th</a:t>
            </a:r>
            <a:r>
              <a:rPr lang="en-US" altLang="en-US" dirty="0">
                <a:solidFill>
                  <a:schemeClr val="tx1"/>
                </a:solidFill>
                <a:latin typeface="Nirmala UI" panose="020B0502040204020203" pitchFamily="34" charset="0"/>
                <a:ea typeface="Nirmala UI" panose="020B0502040204020203" pitchFamily="34" charset="0"/>
                <a:cs typeface="Nirmala UI" panose="020B0502040204020203" pitchFamily="34" charset="0"/>
              </a:rPr>
              <a:t> and 10</a:t>
            </a:r>
            <a:r>
              <a:rPr lang="en-US" altLang="en-US" baseline="30000" dirty="0">
                <a:solidFill>
                  <a:schemeClr val="tx1"/>
                </a:solidFill>
                <a:latin typeface="Nirmala UI" panose="020B0502040204020203" pitchFamily="34" charset="0"/>
                <a:ea typeface="Nirmala UI" panose="020B0502040204020203" pitchFamily="34" charset="0"/>
                <a:cs typeface="Nirmala UI" panose="020B0502040204020203" pitchFamily="34" charset="0"/>
              </a:rPr>
              <a:t>th</a:t>
            </a:r>
            <a:r>
              <a:rPr lang="en-US" altLang="en-US" dirty="0">
                <a:solidFill>
                  <a:schemeClr val="tx1"/>
                </a:solidFill>
                <a:latin typeface="Nirmala UI" panose="020B0502040204020203" pitchFamily="34" charset="0"/>
                <a:ea typeface="Nirmala UI" panose="020B0502040204020203" pitchFamily="34" charset="0"/>
                <a:cs typeface="Nirmala UI" panose="020B0502040204020203" pitchFamily="34" charset="0"/>
              </a:rPr>
              <a:t> Grade Reading</a:t>
            </a:r>
          </a:p>
          <a:p>
            <a:pPr lvl="1"/>
            <a:r>
              <a:rPr lang="en-US" altLang="en-US" dirty="0">
                <a:latin typeface="Nirmala UI" panose="020B0502040204020203" pitchFamily="34" charset="0"/>
                <a:ea typeface="Nirmala UI" panose="020B0502040204020203" pitchFamily="34" charset="0"/>
                <a:cs typeface="Nirmala UI" panose="020B0502040204020203" pitchFamily="34" charset="0"/>
              </a:rPr>
              <a:t>English classes</a:t>
            </a:r>
          </a:p>
          <a:p>
            <a:pPr lvl="1"/>
            <a:r>
              <a:rPr lang="en-US" altLang="en-US" dirty="0">
                <a:latin typeface="Nirmala UI" panose="020B0502040204020203" pitchFamily="34" charset="0"/>
                <a:ea typeface="Nirmala UI" panose="020B0502040204020203" pitchFamily="34" charset="0"/>
                <a:cs typeface="Nirmala UI" panose="020B0502040204020203" pitchFamily="34" charset="0"/>
              </a:rPr>
              <a:t>Math classes</a:t>
            </a:r>
          </a:p>
          <a:p>
            <a:pPr lvl="1"/>
            <a:r>
              <a:rPr lang="en-US" altLang="en-US" dirty="0">
                <a:solidFill>
                  <a:schemeClr val="tx1"/>
                </a:solidFill>
                <a:latin typeface="Nirmala UI" panose="020B0502040204020203" pitchFamily="34" charset="0"/>
                <a:ea typeface="Nirmala UI" panose="020B0502040204020203" pitchFamily="34" charset="0"/>
                <a:cs typeface="Nirmala UI" panose="020B0502040204020203" pitchFamily="34" charset="0"/>
              </a:rPr>
              <a:t>Science classes</a:t>
            </a:r>
          </a:p>
          <a:p>
            <a:pPr marL="0" indent="0">
              <a:buNone/>
            </a:pPr>
            <a:endParaRPr lang="en-US" dirty="0"/>
          </a:p>
          <a:p>
            <a:endParaRPr lang="en-US" dirty="0"/>
          </a:p>
        </p:txBody>
      </p:sp>
      <p:pic>
        <p:nvPicPr>
          <p:cNvPr id="5" name="Graphic 4" descr="Books">
            <a:extLst>
              <a:ext uri="{FF2B5EF4-FFF2-40B4-BE49-F238E27FC236}">
                <a16:creationId xmlns:a16="http://schemas.microsoft.com/office/drawing/2014/main" id="{A7283576-5785-4367-A7F5-93BF063F22E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6418" y="529988"/>
            <a:ext cx="685800" cy="685800"/>
          </a:xfrm>
          <a:prstGeom prst="rect">
            <a:avLst/>
          </a:prstGeom>
        </p:spPr>
      </p:pic>
    </p:spTree>
    <p:extLst>
      <p:ext uri="{BB962C8B-B14F-4D97-AF65-F5344CB8AC3E}">
        <p14:creationId xmlns:p14="http://schemas.microsoft.com/office/powerpoint/2010/main" val="56742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383E8-7155-49A7-93BD-56A1BACD9A78}"/>
              </a:ext>
            </a:extLst>
          </p:cNvPr>
          <p:cNvSpPr>
            <a:spLocks noGrp="1"/>
          </p:cNvSpPr>
          <p:nvPr>
            <p:ph type="title"/>
          </p:nvPr>
        </p:nvSpPr>
        <p:spPr>
          <a:xfrm>
            <a:off x="888274" y="252221"/>
            <a:ext cx="5869728" cy="857400"/>
          </a:xfrm>
        </p:spPr>
        <p:txBody>
          <a:bodyPr/>
          <a:lstStyle/>
          <a:p>
            <a:r>
              <a:rPr lang="en-US" dirty="0">
                <a:solidFill>
                  <a:schemeClr val="tx1">
                    <a:lumMod val="75000"/>
                  </a:schemeClr>
                </a:solidFill>
              </a:rPr>
              <a:t>All About Title I</a:t>
            </a:r>
          </a:p>
        </p:txBody>
      </p:sp>
      <p:sp>
        <p:nvSpPr>
          <p:cNvPr id="3" name="Text Placeholder 2">
            <a:extLst>
              <a:ext uri="{FF2B5EF4-FFF2-40B4-BE49-F238E27FC236}">
                <a16:creationId xmlns:a16="http://schemas.microsoft.com/office/drawing/2014/main" id="{3BE8BAE2-8885-49CE-A641-743255227FFD}"/>
              </a:ext>
            </a:extLst>
          </p:cNvPr>
          <p:cNvSpPr>
            <a:spLocks noGrp="1"/>
          </p:cNvSpPr>
          <p:nvPr>
            <p:ph type="body" idx="1"/>
          </p:nvPr>
        </p:nvSpPr>
        <p:spPr>
          <a:xfrm>
            <a:off x="797522" y="1337545"/>
            <a:ext cx="3448896" cy="1191492"/>
          </a:xfrm>
        </p:spPr>
        <p:txBody>
          <a:bodyPr/>
          <a:lstStyle/>
          <a:p>
            <a:r>
              <a:rPr lang="en-US" sz="20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Title I is the </a:t>
            </a:r>
            <a:r>
              <a:rPr lang="en-US" sz="2000" b="1"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largest</a:t>
            </a:r>
            <a:r>
              <a:rPr lang="en-US" sz="20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federal assistance program for our nation’s schools.</a:t>
            </a:r>
          </a:p>
          <a:p>
            <a:endParaRPr lang="en-US" dirty="0"/>
          </a:p>
        </p:txBody>
      </p:sp>
      <p:sp>
        <p:nvSpPr>
          <p:cNvPr id="4" name="Text Placeholder 3">
            <a:extLst>
              <a:ext uri="{FF2B5EF4-FFF2-40B4-BE49-F238E27FC236}">
                <a16:creationId xmlns:a16="http://schemas.microsoft.com/office/drawing/2014/main" id="{FA417C2A-68EB-43B7-9D38-D53E8A6B8C5B}"/>
              </a:ext>
            </a:extLst>
          </p:cNvPr>
          <p:cNvSpPr>
            <a:spLocks noGrp="1"/>
          </p:cNvSpPr>
          <p:nvPr>
            <p:ph type="body" idx="2"/>
          </p:nvPr>
        </p:nvSpPr>
        <p:spPr>
          <a:xfrm>
            <a:off x="797522" y="2614464"/>
            <a:ext cx="3448896" cy="1579419"/>
          </a:xfrm>
        </p:spPr>
        <p:txBody>
          <a:bodyPr/>
          <a:lstStyle/>
          <a:p>
            <a:r>
              <a:rPr lang="en-US" sz="20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The program serves </a:t>
            </a:r>
            <a:r>
              <a:rPr lang="en-US" sz="2000" b="1"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85</a:t>
            </a:r>
            <a:r>
              <a:rPr lang="en-US" sz="20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schools in Pinellas County including eligible students in </a:t>
            </a:r>
            <a:r>
              <a:rPr lang="en-US" sz="2000" b="1" dirty="0">
                <a:solidFill>
                  <a:schemeClr val="tx1">
                    <a:lumMod val="75000"/>
                  </a:schemeClr>
                </a:solidFill>
                <a:highlight>
                  <a:srgbClr val="FFFF00"/>
                </a:highlight>
                <a:latin typeface="Nirmala UI Semilight" panose="020B0402040204020203" pitchFamily="34" charset="0"/>
                <a:ea typeface="Nirmala UI Semilight" panose="020B0402040204020203" pitchFamily="34" charset="0"/>
                <a:cs typeface="Nirmala UI Semilight" panose="020B0402040204020203" pitchFamily="34" charset="0"/>
              </a:rPr>
              <a:t>36</a:t>
            </a:r>
            <a:r>
              <a:rPr lang="en-US" sz="2000"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 non-public schools</a:t>
            </a: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t>
            </a:r>
          </a:p>
          <a:p>
            <a:endPar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sp>
        <p:nvSpPr>
          <p:cNvPr id="6" name="Slide Number Placeholder 5">
            <a:extLst>
              <a:ext uri="{FF2B5EF4-FFF2-40B4-BE49-F238E27FC236}">
                <a16:creationId xmlns:a16="http://schemas.microsoft.com/office/drawing/2014/main" id="{A6D36877-7BFC-4772-A5EC-75F7BE7D6BF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pic>
        <p:nvPicPr>
          <p:cNvPr id="1026" name="Picture 2" descr="Title I / What is Title I?">
            <a:extLst>
              <a:ext uri="{FF2B5EF4-FFF2-40B4-BE49-F238E27FC236}">
                <a16:creationId xmlns:a16="http://schemas.microsoft.com/office/drawing/2014/main" id="{1A124D77-8B43-24AB-1DF8-18C8755DD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0342" y="1760395"/>
            <a:ext cx="2200275" cy="207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28209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7"/>
          <p:cNvSpPr txBox="1">
            <a:spLocks noGrp="1"/>
          </p:cNvSpPr>
          <p:nvPr>
            <p:ph type="title"/>
          </p:nvPr>
        </p:nvSpPr>
        <p:spPr>
          <a:xfrm>
            <a:off x="893699" y="358388"/>
            <a:ext cx="6682757" cy="857400"/>
          </a:xfrm>
          <a:prstGeom prst="rect">
            <a:avLst/>
          </a:prstGeom>
        </p:spPr>
        <p:txBody>
          <a:bodyPr spcFirstLastPara="1" wrap="square" lIns="91425" tIns="91425" rIns="91425" bIns="91425" anchor="b" anchorCtr="0">
            <a:noAutofit/>
          </a:bodyPr>
          <a:lstStyle/>
          <a:p>
            <a:pPr lvl="0"/>
            <a:r>
              <a:rPr lang="en-US" sz="2000" dirty="0">
                <a:solidFill>
                  <a:schemeClr val="tx1">
                    <a:lumMod val="75000"/>
                  </a:schemeClr>
                </a:solidFill>
              </a:rPr>
              <a:t>Florida End of Course (EOC)</a:t>
            </a:r>
            <a:br>
              <a:rPr lang="en-US" sz="2000" dirty="0">
                <a:solidFill>
                  <a:schemeClr val="tx1">
                    <a:lumMod val="75000"/>
                  </a:schemeClr>
                </a:solidFill>
              </a:rPr>
            </a:br>
            <a:r>
              <a:rPr lang="en-US" sz="2000" dirty="0">
                <a:solidFill>
                  <a:schemeClr val="tx1">
                    <a:lumMod val="75000"/>
                  </a:schemeClr>
                </a:solidFill>
              </a:rPr>
              <a:t>Assessments</a:t>
            </a:r>
            <a:br>
              <a:rPr lang="en-US" sz="2000" dirty="0">
                <a:solidFill>
                  <a:schemeClr val="tx1">
                    <a:lumMod val="75000"/>
                  </a:schemeClr>
                </a:solidFill>
              </a:rPr>
            </a:br>
            <a:r>
              <a:rPr lang="en-US" sz="2000" dirty="0">
                <a:solidFill>
                  <a:schemeClr val="tx1">
                    <a:lumMod val="75000"/>
                  </a:schemeClr>
                </a:solidFill>
              </a:rPr>
              <a:t>(Algebra 1, Biology, Civics, U.S. History, Geometry)</a:t>
            </a:r>
            <a:endParaRPr sz="2000" dirty="0">
              <a:solidFill>
                <a:schemeClr val="tx1">
                  <a:lumMod val="75000"/>
                </a:schemeClr>
              </a:solidFill>
            </a:endParaRPr>
          </a:p>
        </p:txBody>
      </p:sp>
      <p:sp>
        <p:nvSpPr>
          <p:cNvPr id="125" name="Google Shape;125;p17"/>
          <p:cNvSpPr txBox="1">
            <a:spLocks noGrp="1"/>
          </p:cNvSpPr>
          <p:nvPr>
            <p:ph type="body" idx="1"/>
          </p:nvPr>
        </p:nvSpPr>
        <p:spPr>
          <a:xfrm>
            <a:off x="1138672" y="1335881"/>
            <a:ext cx="4109896" cy="1774217"/>
          </a:xfrm>
          <a:prstGeom prst="rect">
            <a:avLst/>
          </a:prstGeom>
        </p:spPr>
        <p:txBody>
          <a:bodyPr spcFirstLastPara="1" wrap="square" lIns="91425" tIns="91425" rIns="91425" bIns="91425" anchor="t" anchorCtr="0">
            <a:noAutofit/>
          </a:bodyPr>
          <a:lstStyle/>
          <a:p>
            <a:pPr marL="0" indent="0">
              <a:buNone/>
            </a:pPr>
            <a:r>
              <a:rPr lang="en-US" dirty="0">
                <a:solidFill>
                  <a:schemeClr val="tx1"/>
                </a:solidFill>
              </a:rPr>
              <a:t>To learn more about state assessments visit the Florida Department of Education’s website,</a:t>
            </a:r>
            <a:r>
              <a:rPr lang="en-US" dirty="0">
                <a:solidFill>
                  <a:srgbClr val="0070C0"/>
                </a:solidFill>
                <a:latin typeface="Calibri" panose="020F0502020204030204" pitchFamily="34" charset="0"/>
              </a:rPr>
              <a:t> fldoe.org/accountability/assessments.</a:t>
            </a:r>
            <a:endParaRPr lang="en-US" dirty="0">
              <a:solidFill>
                <a:srgbClr val="0070C0"/>
              </a:solidFill>
            </a:endParaRPr>
          </a:p>
          <a:p>
            <a:pPr marL="0" indent="0">
              <a:buNone/>
            </a:pPr>
            <a:endParaRPr dirty="0"/>
          </a:p>
        </p:txBody>
      </p:sp>
      <p:sp>
        <p:nvSpPr>
          <p:cNvPr id="126" name="Google Shape;126;p17"/>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20</a:t>
            </a:fld>
            <a:endParaRPr/>
          </a:p>
        </p:txBody>
      </p:sp>
      <p:pic>
        <p:nvPicPr>
          <p:cNvPr id="3" name="Picture 2">
            <a:extLst>
              <a:ext uri="{FF2B5EF4-FFF2-40B4-BE49-F238E27FC236}">
                <a16:creationId xmlns:a16="http://schemas.microsoft.com/office/drawing/2014/main" id="{54144CA4-9277-1FF6-CE85-6235EF11C18E}"/>
              </a:ext>
            </a:extLst>
          </p:cNvPr>
          <p:cNvPicPr>
            <a:picLocks noChangeAspect="1"/>
          </p:cNvPicPr>
          <p:nvPr/>
        </p:nvPicPr>
        <p:blipFill>
          <a:blip r:embed="rId3"/>
          <a:stretch>
            <a:fillRect/>
          </a:stretch>
        </p:blipFill>
        <p:spPr>
          <a:xfrm>
            <a:off x="728448" y="2987486"/>
            <a:ext cx="5221933" cy="1580847"/>
          </a:xfrm>
          <a:prstGeom prst="rect">
            <a:avLst/>
          </a:prstGeom>
        </p:spPr>
      </p:pic>
      <p:pic>
        <p:nvPicPr>
          <p:cNvPr id="6" name="Picture 5">
            <a:extLst>
              <a:ext uri="{FF2B5EF4-FFF2-40B4-BE49-F238E27FC236}">
                <a16:creationId xmlns:a16="http://schemas.microsoft.com/office/drawing/2014/main" id="{A3960FD8-BFBE-FDC0-F38E-14FC05BE3DAE}"/>
              </a:ext>
            </a:extLst>
          </p:cNvPr>
          <p:cNvPicPr>
            <a:picLocks noChangeAspect="1"/>
          </p:cNvPicPr>
          <p:nvPr/>
        </p:nvPicPr>
        <p:blipFill>
          <a:blip r:embed="rId4"/>
          <a:stretch>
            <a:fillRect/>
          </a:stretch>
        </p:blipFill>
        <p:spPr>
          <a:xfrm>
            <a:off x="5950381" y="433857"/>
            <a:ext cx="2921150" cy="382924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186" name="Straight Connector 7185">
            <a:extLst>
              <a:ext uri="{FF2B5EF4-FFF2-40B4-BE49-F238E27FC236}">
                <a16:creationId xmlns:a16="http://schemas.microsoft.com/office/drawing/2014/main" id="{C30962D2-9C5F-4C2F-9D75-5047CCE94C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71500" y="619743"/>
            <a:ext cx="0" cy="6858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D5152F-63D3-482F-96E7-33310E2EB597}"/>
              </a:ext>
            </a:extLst>
          </p:cNvPr>
          <p:cNvSpPr>
            <a:spLocks noGrp="1"/>
          </p:cNvSpPr>
          <p:nvPr>
            <p:ph type="title"/>
          </p:nvPr>
        </p:nvSpPr>
        <p:spPr>
          <a:xfrm>
            <a:off x="768096" y="438912"/>
            <a:ext cx="4426545" cy="1124712"/>
          </a:xfrm>
        </p:spPr>
        <p:txBody>
          <a:bodyPr vert="horz" lIns="91440" tIns="45720" rIns="91440" bIns="45720" rtlCol="0" anchor="ctr">
            <a:normAutofit/>
          </a:bodyPr>
          <a:lstStyle/>
          <a:p>
            <a:pPr defTabSz="914400">
              <a:spcBef>
                <a:spcPct val="0"/>
              </a:spcBef>
            </a:pPr>
            <a:r>
              <a:rPr lang="en-US" altLang="en-US" sz="3900" spc="100" dirty="0"/>
              <a:t>Parent Advisory Council (PAC)</a:t>
            </a:r>
            <a:endParaRPr lang="en-US" sz="3900" spc="100" dirty="0"/>
          </a:p>
        </p:txBody>
      </p:sp>
      <p:sp>
        <p:nvSpPr>
          <p:cNvPr id="3" name="Text Placeholder 2">
            <a:extLst>
              <a:ext uri="{FF2B5EF4-FFF2-40B4-BE49-F238E27FC236}">
                <a16:creationId xmlns:a16="http://schemas.microsoft.com/office/drawing/2014/main" id="{2E9D2DB4-7985-4832-9C2B-0790191C4DBD}"/>
              </a:ext>
            </a:extLst>
          </p:cNvPr>
          <p:cNvSpPr>
            <a:spLocks noGrp="1"/>
          </p:cNvSpPr>
          <p:nvPr>
            <p:ph type="body" idx="1"/>
          </p:nvPr>
        </p:nvSpPr>
        <p:spPr>
          <a:xfrm>
            <a:off x="285750" y="1563624"/>
            <a:ext cx="5378447" cy="3289404"/>
          </a:xfrm>
        </p:spPr>
        <p:txBody>
          <a:bodyPr vert="horz" lIns="45720" tIns="45720" rIns="45720" bIns="45720" rtlCol="0">
            <a:normAutofit fontScale="85000" lnSpcReduction="10000"/>
          </a:bodyPr>
          <a:lstStyle/>
          <a:p>
            <a:pPr defTabSz="914400">
              <a:buClr>
                <a:schemeClr val="accent1"/>
              </a:buClr>
              <a:buFont typeface="Arial" panose="020B0604020202020204" pitchFamily="34" charset="0"/>
              <a:buChar char="•"/>
              <a:defRPr/>
            </a:pPr>
            <a:r>
              <a:rPr lang="en-US" sz="2000" dirty="0">
                <a:solidFill>
                  <a:schemeClr val="tx1"/>
                </a:solidFill>
              </a:rPr>
              <a:t>The District has a Parent and Family Engagement Plan. The summary of the plan is in the Title I School &amp; Family Partnership Overview.</a:t>
            </a:r>
          </a:p>
          <a:p>
            <a:pPr defTabSz="914400">
              <a:buClr>
                <a:schemeClr val="accent1"/>
              </a:buClr>
              <a:buFont typeface="Arial" panose="020B0604020202020204" pitchFamily="34" charset="0"/>
              <a:buChar char="•"/>
              <a:defRPr/>
            </a:pPr>
            <a:r>
              <a:rPr lang="en-US" sz="2000" dirty="0">
                <a:solidFill>
                  <a:schemeClr val="tx1"/>
                </a:solidFill>
              </a:rPr>
              <a:t>You may access the full plan at </a:t>
            </a:r>
            <a:r>
              <a:rPr lang="en-US" sz="2000" dirty="0">
                <a:solidFill>
                  <a:schemeClr val="tx1"/>
                </a:solidFill>
                <a:hlinkClick r:id="rId3"/>
              </a:rPr>
              <a:t>www.pcsb.org/titleone</a:t>
            </a:r>
            <a:endParaRPr lang="en-US" sz="2000" dirty="0">
              <a:solidFill>
                <a:schemeClr val="tx1"/>
              </a:solidFill>
            </a:endParaRPr>
          </a:p>
          <a:p>
            <a:pPr defTabSz="914400">
              <a:buClr>
                <a:schemeClr val="accent1"/>
              </a:buClr>
              <a:buFont typeface="Arial" panose="020B0604020202020204" pitchFamily="34" charset="0"/>
              <a:buChar char="•"/>
              <a:defRPr/>
            </a:pPr>
            <a:r>
              <a:rPr lang="en-US" sz="2000" dirty="0">
                <a:solidFill>
                  <a:schemeClr val="tx1"/>
                </a:solidFill>
              </a:rPr>
              <a:t>The Parent Advisory Council (PAC) is responsible for reviewing and revising the District PFEP.  </a:t>
            </a:r>
          </a:p>
          <a:p>
            <a:pPr defTabSz="914400">
              <a:buClr>
                <a:schemeClr val="accent1"/>
              </a:buClr>
              <a:buFont typeface="Arial" panose="020B0604020202020204" pitchFamily="34" charset="0"/>
              <a:buChar char="•"/>
              <a:defRPr/>
            </a:pPr>
            <a:r>
              <a:rPr lang="en-US" sz="2000" dirty="0">
                <a:solidFill>
                  <a:schemeClr val="tx1"/>
                </a:solidFill>
              </a:rPr>
              <a:t>PAC will meet virtually or in-person with the district’s Title I staff.</a:t>
            </a:r>
          </a:p>
          <a:p>
            <a:pPr defTabSz="914400">
              <a:buClr>
                <a:schemeClr val="accent1"/>
              </a:buClr>
              <a:buFont typeface="Arial" panose="020B0604020202020204" pitchFamily="34" charset="0"/>
              <a:buChar char="•"/>
              <a:defRPr/>
            </a:pPr>
            <a:r>
              <a:rPr lang="en-US" sz="2000" dirty="0">
                <a:solidFill>
                  <a:schemeClr val="tx1"/>
                </a:solidFill>
              </a:rPr>
              <a:t>Each school is committed to having at least one member representative on PAC. </a:t>
            </a:r>
          </a:p>
          <a:p>
            <a:pPr defTabSz="914400">
              <a:buClr>
                <a:schemeClr val="accent1"/>
              </a:buClr>
              <a:buFont typeface="Arial" panose="020B0604020202020204" pitchFamily="34" charset="0"/>
              <a:buChar char="•"/>
              <a:defRPr/>
            </a:pPr>
            <a:r>
              <a:rPr lang="en-US" sz="2000" dirty="0">
                <a:solidFill>
                  <a:schemeClr val="tx1"/>
                </a:solidFill>
              </a:rPr>
              <a:t>PAC meets twice a year, if you are interested in representing our school please notify, Insert contact person</a:t>
            </a:r>
          </a:p>
          <a:p>
            <a:pPr defTabSz="914400">
              <a:buClr>
                <a:schemeClr val="accent1"/>
              </a:buClr>
            </a:pPr>
            <a:endParaRPr lang="en-US" sz="1300" dirty="0">
              <a:solidFill>
                <a:schemeClr val="tx1"/>
              </a:solidFill>
            </a:endParaRPr>
          </a:p>
        </p:txBody>
      </p:sp>
      <p:pic>
        <p:nvPicPr>
          <p:cNvPr id="7170" name="Picture 2" descr="Parent Advisory Council meeting will be held Tuesday | Natchitoches Parish  Journal">
            <a:extLst>
              <a:ext uri="{FF2B5EF4-FFF2-40B4-BE49-F238E27FC236}">
                <a16:creationId xmlns:a16="http://schemas.microsoft.com/office/drawing/2014/main" id="{45BF99EE-D701-20E6-733D-B4524264CF7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630"/>
          <a:stretch/>
        </p:blipFill>
        <p:spPr bwMode="auto">
          <a:xfrm>
            <a:off x="5664200" y="3058668"/>
            <a:ext cx="2999740" cy="160477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AFD36BA-DA48-46FC-899D-2594D4C97CFD}"/>
              </a:ext>
            </a:extLst>
          </p:cNvPr>
          <p:cNvSpPr>
            <a:spLocks noGrp="1"/>
          </p:cNvSpPr>
          <p:nvPr>
            <p:ph type="sldNum" idx="12"/>
          </p:nvPr>
        </p:nvSpPr>
        <p:spPr>
          <a:xfrm>
            <a:off x="8127999" y="4853028"/>
            <a:ext cx="730251" cy="205740"/>
          </a:xfrm>
        </p:spPr>
        <p:txBody>
          <a:bodyPr vert="horz" lIns="91440" tIns="45720" rIns="91440" bIns="45720" rtlCol="0" anchor="ctr">
            <a:normAutofit lnSpcReduction="10000"/>
          </a:bodyPr>
          <a:lstStyle/>
          <a:p>
            <a:pPr lvl="0" indent="0">
              <a:lnSpc>
                <a:spcPct val="90000"/>
              </a:lnSpc>
              <a:spcBef>
                <a:spcPts val="0"/>
              </a:spcBef>
              <a:spcAft>
                <a:spcPts val="600"/>
              </a:spcAft>
              <a:buNone/>
            </a:pPr>
            <a:fld id="{00000000-1234-1234-1234-123412341234}" type="slidenum">
              <a:rPr lang="en-US" sz="300" kern="1200" dirty="0">
                <a:solidFill>
                  <a:schemeClr val="tx1">
                    <a:lumMod val="95000"/>
                    <a:lumOff val="5000"/>
                  </a:schemeClr>
                </a:solidFill>
                <a:latin typeface="+mj-lt"/>
                <a:ea typeface="+mn-ea"/>
                <a:cs typeface="+mn-cs"/>
              </a:rPr>
              <a:pPr lvl="0" indent="0">
                <a:lnSpc>
                  <a:spcPct val="90000"/>
                </a:lnSpc>
                <a:spcBef>
                  <a:spcPts val="0"/>
                </a:spcBef>
                <a:spcAft>
                  <a:spcPts val="600"/>
                </a:spcAft>
                <a:buNone/>
              </a:pPr>
              <a:t>21</a:t>
            </a:fld>
            <a:endParaRPr lang="en-US" sz="300" kern="1200" dirty="0">
              <a:solidFill>
                <a:schemeClr val="tx1">
                  <a:lumMod val="95000"/>
                  <a:lumOff val="5000"/>
                </a:schemeClr>
              </a:solidFill>
              <a:latin typeface="+mj-lt"/>
              <a:ea typeface="+mn-ea"/>
              <a:cs typeface="+mn-cs"/>
            </a:endParaRPr>
          </a:p>
        </p:txBody>
      </p:sp>
      <p:pic>
        <p:nvPicPr>
          <p:cNvPr id="7" name="Picture 6" descr="A qr code with a person and a couple of children&#10;&#10;Description automatically generated">
            <a:extLst>
              <a:ext uri="{FF2B5EF4-FFF2-40B4-BE49-F238E27FC236}">
                <a16:creationId xmlns:a16="http://schemas.microsoft.com/office/drawing/2014/main" id="{CD5CC686-DF85-D712-43B1-59090D9C98C8}"/>
              </a:ext>
            </a:extLst>
          </p:cNvPr>
          <p:cNvPicPr>
            <a:picLocks noChangeAspect="1"/>
          </p:cNvPicPr>
          <p:nvPr/>
        </p:nvPicPr>
        <p:blipFill>
          <a:blip r:embed="rId5"/>
          <a:stretch>
            <a:fillRect/>
          </a:stretch>
        </p:blipFill>
        <p:spPr>
          <a:xfrm>
            <a:off x="5326789" y="556393"/>
            <a:ext cx="3531461" cy="2502275"/>
          </a:xfrm>
          <a:prstGeom prst="rect">
            <a:avLst/>
          </a:prstGeom>
        </p:spPr>
      </p:pic>
    </p:spTree>
    <p:extLst>
      <p:ext uri="{BB962C8B-B14F-4D97-AF65-F5344CB8AC3E}">
        <p14:creationId xmlns:p14="http://schemas.microsoft.com/office/powerpoint/2010/main" val="34090581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FCEE7-CA97-4222-A970-7F620AB0F4CA}"/>
              </a:ext>
            </a:extLst>
          </p:cNvPr>
          <p:cNvSpPr>
            <a:spLocks noGrp="1"/>
          </p:cNvSpPr>
          <p:nvPr>
            <p:ph type="title"/>
          </p:nvPr>
        </p:nvSpPr>
        <p:spPr/>
        <p:txBody>
          <a:bodyPr/>
          <a:lstStyle/>
          <a:p>
            <a:r>
              <a:rPr lang="en-US" dirty="0"/>
              <a:t>Additional Resources</a:t>
            </a:r>
          </a:p>
        </p:txBody>
      </p:sp>
      <p:pic>
        <p:nvPicPr>
          <p:cNvPr id="2050" name="Picture 2" descr="Get Engaged logo ">
            <a:extLst>
              <a:ext uri="{FF2B5EF4-FFF2-40B4-BE49-F238E27FC236}">
                <a16:creationId xmlns:a16="http://schemas.microsoft.com/office/drawing/2014/main" id="{2EF341C3-21FF-4C8D-8692-DBC8EA4B77F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75100" y="3442491"/>
            <a:ext cx="2200805" cy="119723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F223425-A455-4411-A50A-36506BD81B6B}"/>
              </a:ext>
            </a:extLst>
          </p:cNvPr>
          <p:cNvSpPr txBox="1"/>
          <p:nvPr/>
        </p:nvSpPr>
        <p:spPr>
          <a:xfrm>
            <a:off x="768095" y="1390703"/>
            <a:ext cx="4705673" cy="2716128"/>
          </a:xfrm>
          <a:prstGeom prst="rect">
            <a:avLst/>
          </a:prstGeom>
          <a:noFill/>
        </p:spPr>
        <p:txBody>
          <a:bodyPr wrap="square" rtlCol="0">
            <a:spAutoFit/>
          </a:bodyPr>
          <a:lstStyle/>
          <a:p>
            <a:r>
              <a:rPr lang="en-US" sz="1600" b="1" dirty="0">
                <a:solidFill>
                  <a:srgbClr val="032B5B"/>
                </a:solidFill>
                <a:latin typeface="Open Sans Condensed"/>
              </a:rPr>
              <a:t>Learning at Home Family Resources - </a:t>
            </a:r>
            <a:r>
              <a:rPr lang="en-US" sz="1600" u="sng" dirty="0">
                <a:hlinkClick r:id="rId4"/>
              </a:rPr>
              <a:t>https://www.pcsb.org/Page/32836</a:t>
            </a:r>
            <a:endParaRPr lang="en-US" sz="1600" u="sng" dirty="0"/>
          </a:p>
          <a:p>
            <a:endParaRPr lang="en-US" sz="1600" b="1" dirty="0">
              <a:solidFill>
                <a:srgbClr val="032B5B"/>
              </a:solidFill>
              <a:latin typeface="Open Sans Condensed"/>
            </a:endParaRPr>
          </a:p>
          <a:p>
            <a:r>
              <a:rPr lang="en-US" sz="1600" b="1" dirty="0">
                <a:solidFill>
                  <a:srgbClr val="032B5B"/>
                </a:solidFill>
                <a:latin typeface="Open Sans Condensed"/>
              </a:rPr>
              <a:t>Volunteer in a Pinellas County School - </a:t>
            </a:r>
            <a:r>
              <a:rPr lang="en-US" sz="1600" i="1" dirty="0">
                <a:hlinkClick r:id="rId5"/>
              </a:rPr>
              <a:t>htt</a:t>
            </a:r>
            <a:r>
              <a:rPr lang="en-US" sz="1600" dirty="0">
                <a:hlinkClick r:id="rId5"/>
              </a:rPr>
              <a:t>ps://www.pcsb.org/Page/459</a:t>
            </a:r>
            <a:endParaRPr lang="en-US" sz="1600" dirty="0"/>
          </a:p>
          <a:p>
            <a:r>
              <a:rPr lang="en-US" sz="1600" b="1" dirty="0">
                <a:solidFill>
                  <a:srgbClr val="032B5B"/>
                </a:solidFill>
                <a:latin typeface="Open Sans Condensed"/>
              </a:rPr>
              <a:t> </a:t>
            </a:r>
          </a:p>
          <a:p>
            <a:r>
              <a:rPr lang="en-US" sz="1600" b="1" dirty="0">
                <a:solidFill>
                  <a:srgbClr val="032B5B"/>
                </a:solidFill>
                <a:latin typeface="Open Sans Condensed"/>
              </a:rPr>
              <a:t>Parent Academy POWER HOURS Webinars - </a:t>
            </a:r>
            <a:r>
              <a:rPr lang="en-US" sz="1600" dirty="0">
                <a:hlinkClick r:id="rId6"/>
              </a:rPr>
              <a:t>https://www.pcsb.org/Page/26534</a:t>
            </a:r>
            <a:endParaRPr lang="en-US" sz="1600" dirty="0"/>
          </a:p>
          <a:p>
            <a:endParaRPr lang="en-US" sz="1600" dirty="0"/>
          </a:p>
          <a:p>
            <a:r>
              <a:rPr lang="en-US" sz="1600" b="1" dirty="0">
                <a:solidFill>
                  <a:srgbClr val="032B5B"/>
                </a:solidFill>
                <a:latin typeface="Open Sans Condensed"/>
              </a:rPr>
              <a:t>Partnerships - </a:t>
            </a:r>
            <a:r>
              <a:rPr lang="en-US" sz="1600" dirty="0">
                <a:hlinkClick r:id="rId7"/>
              </a:rPr>
              <a:t>https://www.pcsb.org/Page/418</a:t>
            </a:r>
            <a:endParaRPr lang="en-US" sz="1600" dirty="0"/>
          </a:p>
          <a:p>
            <a:endParaRPr lang="en-US" sz="1050" b="1" dirty="0">
              <a:solidFill>
                <a:srgbClr val="032B5B"/>
              </a:solidFill>
              <a:latin typeface="Open Sans Condensed"/>
            </a:endParaRPr>
          </a:p>
        </p:txBody>
      </p:sp>
      <p:pic>
        <p:nvPicPr>
          <p:cNvPr id="4" name="Picture 3">
            <a:extLst>
              <a:ext uri="{FF2B5EF4-FFF2-40B4-BE49-F238E27FC236}">
                <a16:creationId xmlns:a16="http://schemas.microsoft.com/office/drawing/2014/main" id="{6B029BD7-3249-4932-82E8-F6ACE85C46E3}"/>
              </a:ext>
            </a:extLst>
          </p:cNvPr>
          <p:cNvPicPr>
            <a:picLocks noChangeAspect="1"/>
          </p:cNvPicPr>
          <p:nvPr/>
        </p:nvPicPr>
        <p:blipFill>
          <a:blip r:embed="rId8"/>
          <a:stretch>
            <a:fillRect/>
          </a:stretch>
        </p:blipFill>
        <p:spPr>
          <a:xfrm>
            <a:off x="5473768" y="401741"/>
            <a:ext cx="3457663" cy="2593247"/>
          </a:xfrm>
          <a:prstGeom prst="rect">
            <a:avLst/>
          </a:prstGeom>
        </p:spPr>
      </p:pic>
    </p:spTree>
    <p:extLst>
      <p:ext uri="{BB962C8B-B14F-4D97-AF65-F5344CB8AC3E}">
        <p14:creationId xmlns:p14="http://schemas.microsoft.com/office/powerpoint/2010/main" val="4002995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2826B-1414-4E95-91FA-C8A67CE6D839}"/>
              </a:ext>
            </a:extLst>
          </p:cNvPr>
          <p:cNvSpPr>
            <a:spLocks noGrp="1"/>
          </p:cNvSpPr>
          <p:nvPr>
            <p:ph type="ctrTitle"/>
          </p:nvPr>
        </p:nvSpPr>
        <p:spPr>
          <a:xfrm>
            <a:off x="685800" y="544251"/>
            <a:ext cx="7772400" cy="1159800"/>
          </a:xfrm>
        </p:spPr>
        <p:txBody>
          <a:bodyPr/>
          <a:lstStyle/>
          <a:p>
            <a:r>
              <a:rPr lang="en-US" dirty="0"/>
              <a:t>Please take the time to participate in our survey.</a:t>
            </a:r>
          </a:p>
        </p:txBody>
      </p:sp>
      <p:sp>
        <p:nvSpPr>
          <p:cNvPr id="4" name="Slide Number Placeholder 3">
            <a:extLst>
              <a:ext uri="{FF2B5EF4-FFF2-40B4-BE49-F238E27FC236}">
                <a16:creationId xmlns:a16="http://schemas.microsoft.com/office/drawing/2014/main" id="{121B8379-68C9-4354-89C5-D728AC4AFB03}"/>
              </a:ext>
            </a:extLst>
          </p:cNvPr>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23</a:t>
            </a:fld>
            <a:endParaRPr lang="en"/>
          </a:p>
        </p:txBody>
      </p:sp>
      <p:sp>
        <p:nvSpPr>
          <p:cNvPr id="5" name="TextBox 4">
            <a:extLst>
              <a:ext uri="{FF2B5EF4-FFF2-40B4-BE49-F238E27FC236}">
                <a16:creationId xmlns:a16="http://schemas.microsoft.com/office/drawing/2014/main" id="{73800BAE-CEEF-4577-9125-589AE4793E5C}"/>
              </a:ext>
            </a:extLst>
          </p:cNvPr>
          <p:cNvSpPr txBox="1"/>
          <p:nvPr/>
        </p:nvSpPr>
        <p:spPr>
          <a:xfrm flipH="1">
            <a:off x="2750127" y="4263617"/>
            <a:ext cx="3498273" cy="400110"/>
          </a:xfrm>
          <a:prstGeom prst="rect">
            <a:avLst/>
          </a:prstGeom>
          <a:noFill/>
        </p:spPr>
        <p:txBody>
          <a:bodyPr wrap="square" rtlCol="0">
            <a:spAutoFit/>
          </a:bodyPr>
          <a:lstStyle/>
          <a:p>
            <a:r>
              <a:rPr lang="en-US" sz="2000" dirty="0">
                <a:latin typeface="Monotype Corsiva" panose="03010101010201010101" pitchFamily="66" charset="0"/>
              </a:rPr>
              <a:t>Your feedback is greatly appreciated!</a:t>
            </a:r>
          </a:p>
        </p:txBody>
      </p:sp>
      <p:pic>
        <p:nvPicPr>
          <p:cNvPr id="10" name="Picture 9">
            <a:extLst>
              <a:ext uri="{FF2B5EF4-FFF2-40B4-BE49-F238E27FC236}">
                <a16:creationId xmlns:a16="http://schemas.microsoft.com/office/drawing/2014/main" id="{F12AC7B2-9D5E-0949-92F5-149CB06D6AF5}"/>
              </a:ext>
            </a:extLst>
          </p:cNvPr>
          <p:cNvPicPr>
            <a:picLocks noChangeAspect="1"/>
          </p:cNvPicPr>
          <p:nvPr/>
        </p:nvPicPr>
        <p:blipFill>
          <a:blip r:embed="rId3"/>
          <a:stretch>
            <a:fillRect/>
          </a:stretch>
        </p:blipFill>
        <p:spPr>
          <a:xfrm>
            <a:off x="2034919" y="256038"/>
            <a:ext cx="5073911" cy="4730993"/>
          </a:xfrm>
          <a:prstGeom prst="rect">
            <a:avLst/>
          </a:prstGeom>
        </p:spPr>
      </p:pic>
    </p:spTree>
    <p:extLst>
      <p:ext uri="{BB962C8B-B14F-4D97-AF65-F5344CB8AC3E}">
        <p14:creationId xmlns:p14="http://schemas.microsoft.com/office/powerpoint/2010/main" val="335186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2"/>
          <p:cNvSpPr txBox="1">
            <a:spLocks noGrp="1"/>
          </p:cNvSpPr>
          <p:nvPr>
            <p:ph type="ctrTitle"/>
          </p:nvPr>
        </p:nvSpPr>
        <p:spPr>
          <a:xfrm>
            <a:off x="1653159" y="4367657"/>
            <a:ext cx="7834745" cy="1159800"/>
          </a:xfrm>
          <a:prstGeom prst="rect">
            <a:avLst/>
          </a:prstGeom>
        </p:spPr>
        <p:txBody>
          <a:bodyPr spcFirstLastPara="1" wrap="square" lIns="91425" tIns="91425" rIns="91425" bIns="91425" anchor="t" anchorCtr="0">
            <a:noAutofit/>
          </a:bodyPr>
          <a:lstStyle/>
          <a:p>
            <a:pPr lvl="0"/>
            <a:r>
              <a:rPr lang="en-US" altLang="en-US" dirty="0"/>
              <a:t>Title I Annual Parent Meeting</a:t>
            </a:r>
            <a:endParaRPr dirty="0"/>
          </a:p>
        </p:txBody>
      </p:sp>
      <p:sp>
        <p:nvSpPr>
          <p:cNvPr id="2" name="Rectangle 1">
            <a:extLst>
              <a:ext uri="{FF2B5EF4-FFF2-40B4-BE49-F238E27FC236}">
                <a16:creationId xmlns:a16="http://schemas.microsoft.com/office/drawing/2014/main" id="{CBA064CE-C29C-421B-BDE3-69A0DEB42C9D}"/>
              </a:ext>
            </a:extLst>
          </p:cNvPr>
          <p:cNvSpPr/>
          <p:nvPr/>
        </p:nvSpPr>
        <p:spPr>
          <a:xfrm>
            <a:off x="1228547" y="2673700"/>
            <a:ext cx="3101081" cy="1477328"/>
          </a:xfrm>
          <a:prstGeom prst="rect">
            <a:avLst/>
          </a:prstGeom>
        </p:spPr>
        <p:txBody>
          <a:bodyPr wrap="square">
            <a:spAutoFit/>
          </a:bodyPr>
          <a:lstStyle/>
          <a:p>
            <a:pPr>
              <a:defRPr/>
            </a:pPr>
            <a:r>
              <a:rPr lang="en-US" dirty="0">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rPr>
              <a:t>Boca Ciega High School</a:t>
            </a:r>
          </a:p>
          <a:p>
            <a:pPr>
              <a:defRPr/>
            </a:pPr>
            <a:r>
              <a:rPr lang="en-US" dirty="0">
                <a:ln w="0"/>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rPr>
              <a:t>Jennifer Gil</a:t>
            </a:r>
            <a:endParaRPr lang="en-US" dirty="0">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endParaRPr>
          </a:p>
          <a:p>
            <a:pPr>
              <a:defRPr/>
            </a:pPr>
            <a:r>
              <a:rPr lang="en-US" dirty="0">
                <a:ln w="0"/>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rPr>
              <a:t>September 11, 2023</a:t>
            </a:r>
            <a:endParaRPr lang="en-US" dirty="0">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endParaRPr>
          </a:p>
          <a:p>
            <a:pPr>
              <a:defRPr/>
            </a:pPr>
            <a:r>
              <a:rPr lang="en-US" dirty="0">
                <a:ln w="0"/>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rPr>
              <a:t>6 p.m. </a:t>
            </a:r>
            <a:endParaRPr lang="en-US" dirty="0">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endParaRPr>
          </a:p>
          <a:p>
            <a:pPr>
              <a:defRPr/>
            </a:pPr>
            <a:r>
              <a:rPr lang="en-US" dirty="0">
                <a:ln w="0"/>
                <a:solidFill>
                  <a:schemeClr val="tx1"/>
                </a:solidFill>
                <a:effectLst>
                  <a:outerShdw blurRad="38100" dist="19050" dir="2700000" algn="tl" rotWithShape="0">
                    <a:schemeClr val="dk1">
                      <a:alpha val="40000"/>
                    </a:schemeClr>
                  </a:outerShdw>
                </a:effectLst>
                <a:latin typeface="Raleway" panose="020B0604020202020204" charset="0"/>
                <a:ea typeface="Nirmala UI Semilight" panose="020B0402040204020203" pitchFamily="34" charset="0"/>
                <a:cs typeface="Nirmala UI Semilight" panose="020B0402040204020203" pitchFamily="34" charset="0"/>
              </a:rPr>
              <a:t>Student Activities Room</a:t>
            </a:r>
          </a:p>
        </p:txBody>
      </p:sp>
      <p:pic>
        <p:nvPicPr>
          <p:cNvPr id="6" name="Picture 5" descr="PCS_Primary_Logo copy.jpg">
            <a:extLst>
              <a:ext uri="{FF2B5EF4-FFF2-40B4-BE49-F238E27FC236}">
                <a16:creationId xmlns:a16="http://schemas.microsoft.com/office/drawing/2014/main" id="{79815A1A-3314-4F99-A303-EE2A5CEBD9F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9145" y="4423307"/>
            <a:ext cx="1179689" cy="563502"/>
          </a:xfrm>
          <a:prstGeom prst="rect">
            <a:avLst/>
          </a:prstGeom>
        </p:spPr>
      </p:pic>
      <p:pic>
        <p:nvPicPr>
          <p:cNvPr id="7" name="Picture 6">
            <a:extLst>
              <a:ext uri="{FF2B5EF4-FFF2-40B4-BE49-F238E27FC236}">
                <a16:creationId xmlns:a16="http://schemas.microsoft.com/office/drawing/2014/main" id="{0A170B73-ECB3-0DA6-5217-E900B585E0D7}"/>
              </a:ext>
            </a:extLst>
          </p:cNvPr>
          <p:cNvPicPr>
            <a:picLocks noChangeAspect="1"/>
          </p:cNvPicPr>
          <p:nvPr/>
        </p:nvPicPr>
        <p:blipFill>
          <a:blip r:embed="rId4"/>
          <a:stretch>
            <a:fillRect/>
          </a:stretch>
        </p:blipFill>
        <p:spPr>
          <a:xfrm>
            <a:off x="4814374" y="410308"/>
            <a:ext cx="3277353" cy="362138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p39"/>
          <p:cNvSpPr txBox="1">
            <a:spLocks noGrp="1"/>
          </p:cNvSpPr>
          <p:nvPr>
            <p:ph type="title"/>
          </p:nvPr>
        </p:nvSpPr>
        <p:spPr>
          <a:xfrm>
            <a:off x="893700" y="147633"/>
            <a:ext cx="4533000" cy="777227"/>
          </a:xfrm>
          <a:prstGeom prst="rect">
            <a:avLst/>
          </a:prstGeom>
        </p:spPr>
        <p:txBody>
          <a:bodyPr spcFirstLastPara="1" wrap="square" lIns="91425" tIns="91425" rIns="91425" bIns="91425" anchor="b" anchorCtr="0">
            <a:noAutofit/>
          </a:bodyPr>
          <a:lstStyle/>
          <a:p>
            <a:pPr lvl="0"/>
            <a:r>
              <a:rPr lang="en-US" dirty="0">
                <a:solidFill>
                  <a:schemeClr val="accent1">
                    <a:lumMod val="50000"/>
                  </a:schemeClr>
                </a:solidFill>
              </a:rPr>
              <a:t>Title I Funding Process</a:t>
            </a:r>
            <a:endParaRPr dirty="0">
              <a:solidFill>
                <a:schemeClr val="accent1">
                  <a:lumMod val="50000"/>
                </a:schemeClr>
              </a:solidFill>
            </a:endParaRPr>
          </a:p>
        </p:txBody>
      </p:sp>
      <p:sp>
        <p:nvSpPr>
          <p:cNvPr id="429" name="Google Shape;429;p39"/>
          <p:cNvSpPr txBox="1">
            <a:spLocks noGrp="1"/>
          </p:cNvSpPr>
          <p:nvPr>
            <p:ph type="sldNum" sz="quarter"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4</a:t>
            </a:fld>
            <a:endParaRPr/>
          </a:p>
        </p:txBody>
      </p:sp>
      <p:sp>
        <p:nvSpPr>
          <p:cNvPr id="431" name="Google Shape;431;p39"/>
          <p:cNvSpPr/>
          <p:nvPr/>
        </p:nvSpPr>
        <p:spPr>
          <a:xfrm>
            <a:off x="893700" y="2196112"/>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19050" cap="flat" cmpd="sng">
            <a:solidFill>
              <a:schemeClr val="lt1"/>
            </a:solidFill>
            <a:prstDash val="dash"/>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444" name="Google Shape;444;p39"/>
          <p:cNvSpPr txBox="1"/>
          <p:nvPr/>
        </p:nvSpPr>
        <p:spPr>
          <a:xfrm>
            <a:off x="2763791" y="1732199"/>
            <a:ext cx="1336765" cy="279485"/>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US" dirty="0">
                <a:solidFill>
                  <a:schemeClr val="dk2"/>
                </a:solidFill>
                <a:latin typeface="Lato"/>
                <a:ea typeface="Lato"/>
                <a:cs typeface="Lato"/>
                <a:sym typeface="Lato"/>
              </a:rPr>
              <a:t>1. Federal Government </a:t>
            </a:r>
            <a:endParaRPr dirty="0">
              <a:solidFill>
                <a:schemeClr val="dk2"/>
              </a:solidFill>
              <a:latin typeface="Lato"/>
              <a:ea typeface="Lato"/>
              <a:cs typeface="Lato"/>
              <a:sym typeface="Lato"/>
            </a:endParaRPr>
          </a:p>
        </p:txBody>
      </p:sp>
      <p:sp>
        <p:nvSpPr>
          <p:cNvPr id="445" name="Google Shape;445;p39"/>
          <p:cNvSpPr txBox="1"/>
          <p:nvPr/>
        </p:nvSpPr>
        <p:spPr>
          <a:xfrm>
            <a:off x="6067516" y="3471677"/>
            <a:ext cx="1286400"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US" dirty="0">
                <a:solidFill>
                  <a:schemeClr val="dk2"/>
                </a:solidFill>
                <a:latin typeface="Lato"/>
                <a:ea typeface="Lato"/>
                <a:cs typeface="Lato"/>
                <a:sym typeface="Lato"/>
              </a:rPr>
              <a:t>3. Pinellas County Schools</a:t>
            </a:r>
            <a:endParaRPr dirty="0">
              <a:solidFill>
                <a:schemeClr val="dk2"/>
              </a:solidFill>
              <a:latin typeface="Lato"/>
              <a:ea typeface="Lato"/>
              <a:cs typeface="Lato"/>
              <a:sym typeface="Lato"/>
            </a:endParaRPr>
          </a:p>
        </p:txBody>
      </p:sp>
      <p:sp>
        <p:nvSpPr>
          <p:cNvPr id="447" name="Google Shape;447;p39"/>
          <p:cNvSpPr txBox="1"/>
          <p:nvPr/>
        </p:nvSpPr>
        <p:spPr>
          <a:xfrm>
            <a:off x="5693969" y="1267448"/>
            <a:ext cx="1286400"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dirty="0">
                <a:solidFill>
                  <a:schemeClr val="dk2"/>
                </a:solidFill>
                <a:latin typeface="Lato"/>
                <a:ea typeface="Lato"/>
                <a:cs typeface="Lato"/>
                <a:sym typeface="Lato"/>
              </a:rPr>
              <a:t>2. Florida Department of Education </a:t>
            </a:r>
            <a:endParaRPr dirty="0">
              <a:solidFill>
                <a:schemeClr val="dk2"/>
              </a:solidFill>
              <a:latin typeface="Lato"/>
              <a:ea typeface="Lato"/>
              <a:cs typeface="Lato"/>
              <a:sym typeface="Lato"/>
            </a:endParaRPr>
          </a:p>
        </p:txBody>
      </p:sp>
      <p:sp>
        <p:nvSpPr>
          <p:cNvPr id="448" name="Google Shape;448;p39"/>
          <p:cNvSpPr txBox="1"/>
          <p:nvPr/>
        </p:nvSpPr>
        <p:spPr>
          <a:xfrm>
            <a:off x="1183243" y="3811936"/>
            <a:ext cx="1469236"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b="1" dirty="0">
                <a:solidFill>
                  <a:srgbClr val="002060"/>
                </a:solidFill>
                <a:latin typeface="Lato"/>
                <a:ea typeface="Lato"/>
                <a:cs typeface="Lato"/>
                <a:sym typeface="Lato"/>
              </a:rPr>
              <a:t>4. Boca Ciega High School</a:t>
            </a:r>
            <a:endParaRPr b="1" dirty="0">
              <a:solidFill>
                <a:srgbClr val="002060"/>
              </a:solidFill>
              <a:latin typeface="Lato"/>
              <a:ea typeface="Lato"/>
              <a:cs typeface="Lato"/>
              <a:sym typeface="Lato"/>
            </a:endParaRPr>
          </a:p>
        </p:txBody>
      </p:sp>
      <p:pic>
        <p:nvPicPr>
          <p:cNvPr id="2054" name="Picture 6" descr="Business Process Flows with a personal touch- Demeny.co.uk">
            <a:extLst>
              <a:ext uri="{FF2B5EF4-FFF2-40B4-BE49-F238E27FC236}">
                <a16:creationId xmlns:a16="http://schemas.microsoft.com/office/drawing/2014/main" id="{8EFA7746-9EE7-6305-5C68-DFDB3CFAC4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2479" y="2063041"/>
            <a:ext cx="3415037" cy="24356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18"/>
          <p:cNvSpPr/>
          <p:nvPr/>
        </p:nvSpPr>
        <p:spPr>
          <a:xfrm>
            <a:off x="893700" y="2675"/>
            <a:ext cx="2059362" cy="1704028"/>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8"/>
          <p:cNvSpPr txBox="1">
            <a:spLocks noGrp="1"/>
          </p:cNvSpPr>
          <p:nvPr>
            <p:ph type="sldNum"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5</a:t>
            </a:fld>
            <a:endParaRPr/>
          </a:p>
        </p:txBody>
      </p:sp>
      <p:sp>
        <p:nvSpPr>
          <p:cNvPr id="132" name="Google Shape;132;p18"/>
          <p:cNvSpPr txBox="1">
            <a:spLocks noGrp="1"/>
          </p:cNvSpPr>
          <p:nvPr>
            <p:ph type="ctrTitle" idx="4294967295"/>
          </p:nvPr>
        </p:nvSpPr>
        <p:spPr>
          <a:xfrm>
            <a:off x="0" y="2382838"/>
            <a:ext cx="7489825" cy="1160462"/>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800" dirty="0">
                <a:solidFill>
                  <a:schemeClr val="lt1"/>
                </a:solidFill>
              </a:rPr>
              <a:t>Title I </a:t>
            </a:r>
            <a:br>
              <a:rPr lang="en-US" sz="4800" dirty="0">
                <a:solidFill>
                  <a:schemeClr val="lt1"/>
                </a:solidFill>
              </a:rPr>
            </a:br>
            <a:r>
              <a:rPr lang="en-US" sz="4800" dirty="0">
                <a:solidFill>
                  <a:schemeClr val="lt1"/>
                </a:solidFill>
              </a:rPr>
              <a:t>Supplemental Resources</a:t>
            </a:r>
            <a:endParaRPr sz="4800" dirty="0">
              <a:solidFill>
                <a:schemeClr val="lt1"/>
              </a:solidFill>
            </a:endParaRPr>
          </a:p>
        </p:txBody>
      </p:sp>
      <p:sp>
        <p:nvSpPr>
          <p:cNvPr id="133" name="Google Shape;133;p18"/>
          <p:cNvSpPr txBox="1">
            <a:spLocks noGrp="1"/>
          </p:cNvSpPr>
          <p:nvPr>
            <p:ph type="subTitle" idx="4294967295"/>
          </p:nvPr>
        </p:nvSpPr>
        <p:spPr>
          <a:xfrm>
            <a:off x="0" y="3435350"/>
            <a:ext cx="6623050" cy="784225"/>
          </a:xfrm>
          <a:prstGeom prst="rect">
            <a:avLst/>
          </a:prstGeom>
        </p:spPr>
        <p:txBody>
          <a:bodyPr spcFirstLastPara="1" wrap="square" lIns="91425" tIns="91425" rIns="91425" bIns="91425" anchor="t" anchorCtr="0">
            <a:noAutofit/>
          </a:bodyPr>
          <a:lstStyle/>
          <a:p>
            <a:pPr marL="0" lvl="0" indent="0">
              <a:buNone/>
            </a:pPr>
            <a:r>
              <a:rPr lang="en-US" dirty="0">
                <a:solidFill>
                  <a:schemeClr val="bg1"/>
                </a:solidFill>
              </a:rPr>
              <a:t>Definition: provided in addition to what is already present or available to complete or enhance it.</a:t>
            </a:r>
          </a:p>
        </p:txBody>
      </p:sp>
      <p:pic>
        <p:nvPicPr>
          <p:cNvPr id="5" name="Graphic 4" descr="Cheers">
            <a:extLst>
              <a:ext uri="{FF2B5EF4-FFF2-40B4-BE49-F238E27FC236}">
                <a16:creationId xmlns:a16="http://schemas.microsoft.com/office/drawing/2014/main" id="{85C5E274-0471-44FC-845C-70E147DA91A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04053" y="212507"/>
            <a:ext cx="1438656" cy="1426463"/>
          </a:xfrm>
          <a:prstGeom prst="rect">
            <a:avLst/>
          </a:prstGeom>
        </p:spPr>
      </p:pic>
      <p:sp>
        <p:nvSpPr>
          <p:cNvPr id="3" name="TextBox 2">
            <a:extLst>
              <a:ext uri="{FF2B5EF4-FFF2-40B4-BE49-F238E27FC236}">
                <a16:creationId xmlns:a16="http://schemas.microsoft.com/office/drawing/2014/main" id="{C01B6F3A-4037-49C3-854B-F56FA8374D32}"/>
              </a:ext>
            </a:extLst>
          </p:cNvPr>
          <p:cNvSpPr txBox="1"/>
          <p:nvPr/>
        </p:nvSpPr>
        <p:spPr>
          <a:xfrm>
            <a:off x="7053581" y="4696933"/>
            <a:ext cx="1426994" cy="430887"/>
          </a:xfrm>
          <a:prstGeom prst="rect">
            <a:avLst/>
          </a:prstGeom>
          <a:noFill/>
        </p:spPr>
        <p:txBody>
          <a:bodyPr wrap="none" rtlCol="0">
            <a:spAutoFit/>
          </a:bodyPr>
          <a:lstStyle/>
          <a:p>
            <a:r>
              <a:rPr lang="en-US" sz="800" dirty="0">
                <a:solidFill>
                  <a:schemeClr val="lt1"/>
                </a:solidFill>
              </a:rPr>
              <a:t>https://languages.oup.com/</a:t>
            </a:r>
          </a:p>
          <a:p>
            <a:endParaRPr lang="en-US" dirty="0"/>
          </a:p>
        </p:txBody>
      </p:sp>
      <p:pic>
        <p:nvPicPr>
          <p:cNvPr id="4" name="Picture 3" descr="A group of people working at tables&#10;&#10;Description automatically generated">
            <a:extLst>
              <a:ext uri="{FF2B5EF4-FFF2-40B4-BE49-F238E27FC236}">
                <a16:creationId xmlns:a16="http://schemas.microsoft.com/office/drawing/2014/main" id="{1F07F98F-E494-9A33-B5F2-45A5363E0654}"/>
              </a:ext>
            </a:extLst>
          </p:cNvPr>
          <p:cNvPicPr>
            <a:picLocks noChangeAspect="1"/>
          </p:cNvPicPr>
          <p:nvPr/>
        </p:nvPicPr>
        <p:blipFill>
          <a:blip r:embed="rId5"/>
          <a:stretch>
            <a:fillRect/>
          </a:stretch>
        </p:blipFill>
        <p:spPr>
          <a:xfrm>
            <a:off x="3183696" y="94606"/>
            <a:ext cx="5845579" cy="2729886"/>
          </a:xfrm>
          <a:prstGeom prst="rect">
            <a:avLst/>
          </a:prstGeom>
          <a:ln>
            <a:noFill/>
          </a:ln>
          <a:effectLst>
            <a:softEdge rad="112500"/>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8"/>
          <p:cNvSpPr txBox="1">
            <a:spLocks noGrp="1"/>
          </p:cNvSpPr>
          <p:nvPr>
            <p:ph type="title"/>
          </p:nvPr>
        </p:nvSpPr>
        <p:spPr>
          <a:xfrm>
            <a:off x="326571" y="358388"/>
            <a:ext cx="7529805"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solidFill>
                  <a:schemeClr val="tx1"/>
                </a:solidFill>
              </a:rPr>
              <a:t>Title I Schoolwide Planning and Input</a:t>
            </a:r>
            <a:endParaRPr dirty="0">
              <a:solidFill>
                <a:schemeClr val="tx1"/>
              </a:solidFill>
            </a:endParaRPr>
          </a:p>
        </p:txBody>
      </p:sp>
      <p:sp>
        <p:nvSpPr>
          <p:cNvPr id="252" name="Google Shape;252;p28"/>
          <p:cNvSpPr txBox="1">
            <a:spLocks noGrp="1"/>
          </p:cNvSpPr>
          <p:nvPr>
            <p:ph type="sldNum" sz="quarter" idx="12"/>
          </p:nvPr>
        </p:nvSpPr>
        <p:spPr>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6</a:t>
            </a:fld>
            <a:endParaRPr/>
          </a:p>
        </p:txBody>
      </p:sp>
      <p:grpSp>
        <p:nvGrpSpPr>
          <p:cNvPr id="243" name="Google Shape;243;p28"/>
          <p:cNvGrpSpPr/>
          <p:nvPr/>
        </p:nvGrpSpPr>
        <p:grpSpPr>
          <a:xfrm>
            <a:off x="5632317" y="2002063"/>
            <a:ext cx="3305700" cy="2612288"/>
            <a:chOff x="5632317" y="1189775"/>
            <a:chExt cx="3305700" cy="3483050"/>
          </a:xfrm>
        </p:grpSpPr>
        <p:sp>
          <p:nvSpPr>
            <p:cNvPr id="244" name="Google Shape;244;p28"/>
            <p:cNvSpPr/>
            <p:nvPr/>
          </p:nvSpPr>
          <p:spPr>
            <a:xfrm>
              <a:off x="5632317" y="1189775"/>
              <a:ext cx="3305700" cy="669000"/>
            </a:xfrm>
            <a:prstGeom prst="chevron">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 sz="2400">
                  <a:solidFill>
                    <a:schemeClr val="lt1"/>
                  </a:solidFill>
                  <a:latin typeface="Raleway"/>
                  <a:ea typeface="Raleway"/>
                  <a:cs typeface="Raleway"/>
                  <a:sym typeface="Raleway"/>
                </a:rPr>
                <a:t>Last</a:t>
              </a:r>
              <a:endParaRPr>
                <a:solidFill>
                  <a:schemeClr val="lt1"/>
                </a:solidFill>
                <a:latin typeface="Lato"/>
                <a:ea typeface="Lato"/>
                <a:cs typeface="Lato"/>
                <a:sym typeface="Lato"/>
              </a:endParaRPr>
            </a:p>
          </p:txBody>
        </p:sp>
        <p:sp>
          <p:nvSpPr>
            <p:cNvPr id="245" name="Google Shape;245;p28"/>
            <p:cNvSpPr txBox="1"/>
            <p:nvPr/>
          </p:nvSpPr>
          <p:spPr>
            <a:xfrm>
              <a:off x="6167062" y="2000859"/>
              <a:ext cx="2236201" cy="2671966"/>
            </a:xfrm>
            <a:prstGeom prst="rect">
              <a:avLst/>
            </a:prstGeom>
            <a:noFill/>
            <a:ln>
              <a:noFill/>
            </a:ln>
          </p:spPr>
          <p:txBody>
            <a:bodyPr spcFirstLastPara="1" wrap="square" lIns="91425" tIns="91425" rIns="91425" bIns="91425" anchor="t" anchorCtr="0">
              <a:noAutofit/>
            </a:bodyPr>
            <a:lstStyle/>
            <a:p>
              <a:pPr>
                <a:lnSpc>
                  <a:spcPct val="115000"/>
                </a:lnSpc>
                <a:buClr>
                  <a:schemeClr val="dk1"/>
                </a:buClr>
                <a:buSzPts val="1100"/>
              </a:pP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All Title I schools must document that parents are involved in the schoolwide planning process.</a:t>
              </a: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Lato"/>
                <a:ea typeface="Lato"/>
                <a:cs typeface="Lato"/>
                <a:sym typeface="Lato"/>
              </a:endParaRPr>
            </a:p>
          </p:txBody>
        </p:sp>
      </p:grpSp>
      <p:grpSp>
        <p:nvGrpSpPr>
          <p:cNvPr id="246" name="Google Shape;246;p28"/>
          <p:cNvGrpSpPr/>
          <p:nvPr/>
        </p:nvGrpSpPr>
        <p:grpSpPr>
          <a:xfrm>
            <a:off x="0" y="2002224"/>
            <a:ext cx="3546900" cy="2612127"/>
            <a:chOff x="0" y="1189989"/>
            <a:chExt cx="3546900" cy="3482836"/>
          </a:xfrm>
        </p:grpSpPr>
        <p:sp>
          <p:nvSpPr>
            <p:cNvPr id="247" name="Google Shape;247;p28"/>
            <p:cNvSpPr/>
            <p:nvPr/>
          </p:nvSpPr>
          <p:spPr>
            <a:xfrm>
              <a:off x="0" y="1189989"/>
              <a:ext cx="3546900" cy="669000"/>
            </a:xfrm>
            <a:prstGeom prst="homePlate">
              <a:avLst>
                <a:gd name="adj" fmla="val 50000"/>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 sz="2400">
                  <a:solidFill>
                    <a:schemeClr val="lt1"/>
                  </a:solidFill>
                  <a:latin typeface="Raleway"/>
                  <a:ea typeface="Raleway"/>
                  <a:cs typeface="Raleway"/>
                  <a:sym typeface="Raleway"/>
                </a:rPr>
                <a:t>First</a:t>
              </a:r>
              <a:endParaRPr sz="2400">
                <a:solidFill>
                  <a:schemeClr val="lt1"/>
                </a:solidFill>
                <a:latin typeface="Raleway"/>
                <a:ea typeface="Raleway"/>
                <a:cs typeface="Raleway"/>
                <a:sym typeface="Raleway"/>
              </a:endParaRPr>
            </a:p>
          </p:txBody>
        </p:sp>
        <p:sp>
          <p:nvSpPr>
            <p:cNvPr id="248" name="Google Shape;248;p28"/>
            <p:cNvSpPr txBox="1"/>
            <p:nvPr/>
          </p:nvSpPr>
          <p:spPr>
            <a:xfrm>
              <a:off x="655361" y="2057125"/>
              <a:ext cx="2236200" cy="261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lang="en-US" sz="1600" dirty="0">
                <a:solidFill>
                  <a:schemeClr val="dk1"/>
                </a:solidFill>
                <a:latin typeface="Lato"/>
                <a:ea typeface="Lato"/>
                <a:cs typeface="Lato"/>
                <a:sym typeface="Lato"/>
              </a:endParaRPr>
            </a:p>
          </p:txBody>
        </p:sp>
      </p:grpSp>
      <p:grpSp>
        <p:nvGrpSpPr>
          <p:cNvPr id="249" name="Google Shape;249;p28"/>
          <p:cNvGrpSpPr/>
          <p:nvPr/>
        </p:nvGrpSpPr>
        <p:grpSpPr>
          <a:xfrm>
            <a:off x="2944204" y="2002063"/>
            <a:ext cx="3305700" cy="2654486"/>
            <a:chOff x="2944204" y="1189775"/>
            <a:chExt cx="3305700" cy="3539314"/>
          </a:xfrm>
        </p:grpSpPr>
        <p:sp>
          <p:nvSpPr>
            <p:cNvPr id="250" name="Google Shape;250;p28"/>
            <p:cNvSpPr/>
            <p:nvPr/>
          </p:nvSpPr>
          <p:spPr>
            <a:xfrm>
              <a:off x="2944204" y="1189775"/>
              <a:ext cx="3305700" cy="669000"/>
            </a:xfrm>
            <a:prstGeom prst="chevron">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SzPts val="1100"/>
                <a:buNone/>
              </a:pPr>
              <a:r>
                <a:rPr lang="en" sz="2400">
                  <a:solidFill>
                    <a:schemeClr val="lt1"/>
                  </a:solidFill>
                  <a:latin typeface="Raleway"/>
                  <a:ea typeface="Raleway"/>
                  <a:cs typeface="Raleway"/>
                  <a:sym typeface="Raleway"/>
                </a:rPr>
                <a:t>Second</a:t>
              </a:r>
              <a:endParaRPr>
                <a:solidFill>
                  <a:schemeClr val="lt1"/>
                </a:solidFill>
                <a:latin typeface="Lato"/>
                <a:ea typeface="Lato"/>
                <a:cs typeface="Lato"/>
                <a:sym typeface="Lato"/>
              </a:endParaRPr>
            </a:p>
          </p:txBody>
        </p:sp>
        <p:sp>
          <p:nvSpPr>
            <p:cNvPr id="251" name="Google Shape;251;p28"/>
            <p:cNvSpPr txBox="1"/>
            <p:nvPr/>
          </p:nvSpPr>
          <p:spPr>
            <a:xfrm>
              <a:off x="3366425" y="2000859"/>
              <a:ext cx="2325773" cy="2728230"/>
            </a:xfrm>
            <a:prstGeom prst="rect">
              <a:avLst/>
            </a:prstGeom>
            <a:noFill/>
            <a:ln>
              <a:noFill/>
            </a:ln>
          </p:spPr>
          <p:txBody>
            <a:bodyPr spcFirstLastPara="1" wrap="square" lIns="91425" tIns="91425" rIns="91425" bIns="91425" anchor="t" anchorCtr="0">
              <a:noAutofit/>
            </a:bodyPr>
            <a:lstStyle/>
            <a:p>
              <a:pPr>
                <a:lnSpc>
                  <a:spcPct val="115000"/>
                </a:lnSpc>
                <a:buClr>
                  <a:schemeClr val="dk1"/>
                </a:buClr>
                <a:buSzPts val="1100"/>
              </a:pPr>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Please attend online or in-person meetings/trainings and complete surveys to provide input on Title I funding.</a:t>
              </a: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Lato"/>
                <a:ea typeface="Lato"/>
                <a:cs typeface="Lato"/>
                <a:sym typeface="Lato"/>
              </a:endParaRPr>
            </a:p>
          </p:txBody>
        </p:sp>
      </p:grpSp>
      <p:sp>
        <p:nvSpPr>
          <p:cNvPr id="3" name="Rectangle 2">
            <a:extLst>
              <a:ext uri="{FF2B5EF4-FFF2-40B4-BE49-F238E27FC236}">
                <a16:creationId xmlns:a16="http://schemas.microsoft.com/office/drawing/2014/main" id="{E226A15A-AB8B-461E-B4CC-2F680DF8B07A}"/>
              </a:ext>
            </a:extLst>
          </p:cNvPr>
          <p:cNvSpPr/>
          <p:nvPr/>
        </p:nvSpPr>
        <p:spPr>
          <a:xfrm>
            <a:off x="851028" y="2654338"/>
            <a:ext cx="1997861" cy="1384995"/>
          </a:xfrm>
          <a:prstGeom prst="rect">
            <a:avLst/>
          </a:prstGeom>
        </p:spPr>
        <p:txBody>
          <a:bodyPr wrap="square">
            <a:spAutoFit/>
          </a:bodyPr>
          <a:lstStyle/>
          <a:p>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Seek Input from school, family, and community members determine how Title I funds are used based on a needs assessment.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F6584-6FC8-4CFE-ABC7-CA3DA9441705}"/>
              </a:ext>
            </a:extLst>
          </p:cNvPr>
          <p:cNvSpPr>
            <a:spLocks noGrp="1"/>
          </p:cNvSpPr>
          <p:nvPr>
            <p:ph type="title"/>
          </p:nvPr>
        </p:nvSpPr>
        <p:spPr>
          <a:xfrm>
            <a:off x="1586344" y="53539"/>
            <a:ext cx="5769955" cy="857400"/>
          </a:xfrm>
        </p:spPr>
        <p:txBody>
          <a:bodyPr/>
          <a:lstStyle/>
          <a:p>
            <a:r>
              <a:rPr lang="en-US" dirty="0">
                <a:solidFill>
                  <a:schemeClr val="tx1"/>
                </a:solidFill>
              </a:rPr>
              <a:t>Title I Schoolwide Budget</a:t>
            </a:r>
          </a:p>
        </p:txBody>
      </p:sp>
      <p:sp>
        <p:nvSpPr>
          <p:cNvPr id="3" name="Slide Number Placeholder 2">
            <a:extLst>
              <a:ext uri="{FF2B5EF4-FFF2-40B4-BE49-F238E27FC236}">
                <a16:creationId xmlns:a16="http://schemas.microsoft.com/office/drawing/2014/main" id="{8765C816-4D0F-4FD9-9F2C-734D99E57C7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
        <p:nvSpPr>
          <p:cNvPr id="4" name="Rectangle 3">
            <a:extLst>
              <a:ext uri="{FF2B5EF4-FFF2-40B4-BE49-F238E27FC236}">
                <a16:creationId xmlns:a16="http://schemas.microsoft.com/office/drawing/2014/main" id="{4A85E29F-2C64-49C1-AD16-7CD5491C723C}"/>
              </a:ext>
            </a:extLst>
          </p:cNvPr>
          <p:cNvSpPr/>
          <p:nvPr/>
        </p:nvSpPr>
        <p:spPr>
          <a:xfrm>
            <a:off x="1134652" y="1333410"/>
            <a:ext cx="7502155" cy="3754874"/>
          </a:xfrm>
          <a:prstGeom prst="rect">
            <a:avLst/>
          </a:prstGeom>
        </p:spPr>
        <p:txBody>
          <a:bodyPr wrap="square">
            <a:spAutoFit/>
          </a:bodyPr>
          <a:lstStyle/>
          <a:p>
            <a:pPr marL="0" indent="0">
              <a:buNone/>
            </a:pPr>
            <a:r>
              <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rPr>
              <a:t>Boca Ciega High School is provided </a:t>
            </a:r>
            <a:r>
              <a:rPr lang="en-US" sz="2000" b="1" dirty="0">
                <a:latin typeface="Nirmala UI Semilight" panose="020B0402040204020203" pitchFamily="34" charset="0"/>
                <a:ea typeface="Nirmala UI Semilight" panose="020B0402040204020203" pitchFamily="34" charset="0"/>
                <a:cs typeface="Nirmala UI Semilight" panose="020B0402040204020203" pitchFamily="34" charset="0"/>
              </a:rPr>
              <a:t>$346,850 </a:t>
            </a:r>
            <a:r>
              <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rPr>
              <a:t>to pay for supplemental resources and programs for increased student achievement.</a:t>
            </a:r>
          </a:p>
          <a:p>
            <a:pPr marL="0" indent="0">
              <a:buNone/>
            </a:pPr>
            <a:endParaRPr lang="en-US" sz="2000" b="1"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285750" indent="-285750">
              <a:buFont typeface="Arial" panose="020B0604020202020204" pitchFamily="34" charset="0"/>
              <a:buChar char="•"/>
            </a:pPr>
            <a:r>
              <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sz="2000" b="1" dirty="0">
                <a:latin typeface="Nirmala UI Semilight" panose="020B0402040204020203" pitchFamily="34" charset="0"/>
                <a:ea typeface="Nirmala UI Semilight" panose="020B0402040204020203" pitchFamily="34" charset="0"/>
                <a:cs typeface="Nirmala UI Semilight" panose="020B0402040204020203" pitchFamily="34" charset="0"/>
              </a:rPr>
              <a:t>Personnel – $296,084.32</a:t>
            </a:r>
          </a:p>
          <a:p>
            <a:pPr marL="742950" lvl="1" indent="-285750">
              <a:buFont typeface="Arial" panose="020B0604020202020204" pitchFamily="34" charset="0"/>
              <a:buChar char="•"/>
            </a:pPr>
            <a:r>
              <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rPr>
              <a:t>Kelvin Smarwt, AVID</a:t>
            </a:r>
          </a:p>
          <a:p>
            <a:pPr marL="742950" lvl="1" indent="-285750">
              <a:buFont typeface="Arial" panose="020B0604020202020204" pitchFamily="34" charset="0"/>
              <a:buChar char="•"/>
            </a:pPr>
            <a:r>
              <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rPr>
              <a:t>Lucas Corson, AVID and Math</a:t>
            </a:r>
          </a:p>
          <a:p>
            <a:pPr marL="742950" lvl="1" indent="-285750">
              <a:buFont typeface="Arial" panose="020B0604020202020204" pitchFamily="34" charset="0"/>
              <a:buChar char="•"/>
            </a:pPr>
            <a:r>
              <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rPr>
              <a:t>Rachael Holman,  MTSS Coach</a:t>
            </a:r>
          </a:p>
          <a:p>
            <a:pPr marL="742950" lvl="1" indent="-285750">
              <a:buFont typeface="Arial" panose="020B0604020202020204" pitchFamily="34" charset="0"/>
              <a:buChar char="•"/>
            </a:pPr>
            <a:r>
              <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rPr>
              <a:t>Morgan Milavickas, College &amp; Career Counselor, PSAT/SAT/AP/ACT/ASVAB test coordinator</a:t>
            </a:r>
          </a:p>
          <a:p>
            <a:pPr marL="742950" lvl="1" indent="-285750">
              <a:buFont typeface="Arial" panose="020B0604020202020204" pitchFamily="34" charset="0"/>
              <a:buChar char="•"/>
            </a:pPr>
            <a:r>
              <a:rPr lang="en-US" sz="2000" dirty="0">
                <a:latin typeface="Nirmala UI Semilight" panose="020B0402040204020203" pitchFamily="34" charset="0"/>
                <a:ea typeface="Nirmala UI Semilight" panose="020B0402040204020203" pitchFamily="34" charset="0"/>
                <a:cs typeface="Nirmala UI Semilight" panose="020B0402040204020203" pitchFamily="34" charset="0"/>
              </a:rPr>
              <a:t>Plant Operations</a:t>
            </a:r>
          </a:p>
          <a:p>
            <a:endParaRPr lang="en-US" dirty="0">
              <a:solidFill>
                <a:srgbClr val="FF0000"/>
              </a:solidFill>
              <a:latin typeface="Nirmala UI Semilight" panose="020B0402040204020203" pitchFamily="34" charset="0"/>
              <a:ea typeface="Nirmala UI Semilight" panose="020B0402040204020203" pitchFamily="34" charset="0"/>
              <a:cs typeface="Nirmala UI Semilight" panose="020B0402040204020203" pitchFamily="34" charset="0"/>
            </a:endParaRPr>
          </a:p>
        </p:txBody>
      </p:sp>
      <p:pic>
        <p:nvPicPr>
          <p:cNvPr id="5" name="Graphic 4" descr="Money">
            <a:extLst>
              <a:ext uri="{FF2B5EF4-FFF2-40B4-BE49-F238E27FC236}">
                <a16:creationId xmlns:a16="http://schemas.microsoft.com/office/drawing/2014/main" id="{DBABE446-B20A-4145-8889-C6BD3CC0E8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9816" y="476010"/>
            <a:ext cx="616528" cy="622156"/>
          </a:xfrm>
          <a:prstGeom prst="rect">
            <a:avLst/>
          </a:prstGeom>
        </p:spPr>
      </p:pic>
    </p:spTree>
    <p:extLst>
      <p:ext uri="{BB962C8B-B14F-4D97-AF65-F5344CB8AC3E}">
        <p14:creationId xmlns:p14="http://schemas.microsoft.com/office/powerpoint/2010/main" val="2488202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F6584-6FC8-4CFE-ABC7-CA3DA9441705}"/>
              </a:ext>
            </a:extLst>
          </p:cNvPr>
          <p:cNvSpPr>
            <a:spLocks noGrp="1"/>
          </p:cNvSpPr>
          <p:nvPr>
            <p:ph type="title"/>
          </p:nvPr>
        </p:nvSpPr>
        <p:spPr>
          <a:xfrm>
            <a:off x="1586344" y="53539"/>
            <a:ext cx="5769955" cy="857400"/>
          </a:xfrm>
        </p:spPr>
        <p:txBody>
          <a:bodyPr/>
          <a:lstStyle/>
          <a:p>
            <a:r>
              <a:rPr lang="en-US" dirty="0">
                <a:solidFill>
                  <a:schemeClr val="tx1"/>
                </a:solidFill>
              </a:rPr>
              <a:t>Title I Schoolwide Budget</a:t>
            </a:r>
          </a:p>
        </p:txBody>
      </p:sp>
      <p:sp>
        <p:nvSpPr>
          <p:cNvPr id="3" name="Slide Number Placeholder 2">
            <a:extLst>
              <a:ext uri="{FF2B5EF4-FFF2-40B4-BE49-F238E27FC236}">
                <a16:creationId xmlns:a16="http://schemas.microsoft.com/office/drawing/2014/main" id="{8765C816-4D0F-4FD9-9F2C-734D99E57C77}"/>
              </a:ext>
            </a:extLst>
          </p:cNvPr>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
        <p:nvSpPr>
          <p:cNvPr id="4" name="Rectangle 3">
            <a:extLst>
              <a:ext uri="{FF2B5EF4-FFF2-40B4-BE49-F238E27FC236}">
                <a16:creationId xmlns:a16="http://schemas.microsoft.com/office/drawing/2014/main" id="{4A85E29F-2C64-49C1-AD16-7CD5491C723C}"/>
              </a:ext>
            </a:extLst>
          </p:cNvPr>
          <p:cNvSpPr/>
          <p:nvPr/>
        </p:nvSpPr>
        <p:spPr>
          <a:xfrm>
            <a:off x="969816" y="1422543"/>
            <a:ext cx="7502155" cy="2985433"/>
          </a:xfrm>
          <a:prstGeom prst="rect">
            <a:avLst/>
          </a:prstGeom>
        </p:spPr>
        <p:txBody>
          <a:bodyPr wrap="square">
            <a:spAutoFit/>
          </a:bodyPr>
          <a:lstStyle/>
          <a:p>
            <a:pPr marL="0" indent="0">
              <a:buNone/>
            </a:pPr>
            <a:r>
              <a:rPr lang="en-US" dirty="0">
                <a:latin typeface="Nirmala UI Semilight" panose="020B0402040204020203" pitchFamily="34" charset="0"/>
                <a:ea typeface="Nirmala UI Semilight" panose="020B0402040204020203" pitchFamily="34" charset="0"/>
                <a:cs typeface="Nirmala UI Semilight" panose="020B0402040204020203" pitchFamily="34" charset="0"/>
              </a:rPr>
              <a:t>Boca Ciega High School is provided </a:t>
            </a:r>
            <a:r>
              <a:rPr lang="en-US" b="1" dirty="0">
                <a:latin typeface="Nirmala UI Semilight" panose="020B0402040204020203" pitchFamily="34" charset="0"/>
                <a:ea typeface="Nirmala UI Semilight" panose="020B0402040204020203" pitchFamily="34" charset="0"/>
                <a:cs typeface="Nirmala UI Semilight" panose="020B0402040204020203" pitchFamily="34" charset="0"/>
              </a:rPr>
              <a:t>$346,850 </a:t>
            </a:r>
            <a:r>
              <a:rPr lang="en-US" dirty="0">
                <a:latin typeface="Nirmala UI Semilight" panose="020B0402040204020203" pitchFamily="34" charset="0"/>
                <a:ea typeface="Nirmala UI Semilight" panose="020B0402040204020203" pitchFamily="34" charset="0"/>
                <a:cs typeface="Nirmala UI Semilight" panose="020B0402040204020203" pitchFamily="34" charset="0"/>
              </a:rPr>
              <a:t>to pay for supplemental resources and programs for increased student achievement.</a:t>
            </a:r>
          </a:p>
          <a:p>
            <a:pPr marL="0" indent="0">
              <a:buNone/>
            </a:pPr>
            <a:endParaRPr lang="en-US" sz="800" b="1" dirty="0">
              <a:latin typeface="Nirmala UI Semilight" panose="020B0402040204020203" pitchFamily="34" charset="0"/>
              <a:ea typeface="Nirmala UI Semilight" panose="020B0402040204020203" pitchFamily="34" charset="0"/>
              <a:cs typeface="Nirmala UI Semilight" panose="020B0402040204020203" pitchFamily="34" charset="0"/>
            </a:endParaRPr>
          </a:p>
          <a:p>
            <a:pPr marL="285750" indent="-285750">
              <a:buFont typeface="Arial" panose="020B0604020202020204" pitchFamily="34" charset="0"/>
              <a:buChar char="•"/>
            </a:pPr>
            <a:r>
              <a:rPr lang="en-US" dirty="0">
                <a:latin typeface="Nirmala UI Semilight" panose="020B0402040204020203" pitchFamily="34" charset="0"/>
                <a:ea typeface="Nirmala UI Semilight" panose="020B0402040204020203" pitchFamily="34" charset="0"/>
                <a:cs typeface="Nirmala UI Semilight" panose="020B0402040204020203" pitchFamily="34" charset="0"/>
              </a:rPr>
              <a:t>	</a:t>
            </a:r>
            <a:r>
              <a:rPr lang="en-US" b="1" dirty="0">
                <a:latin typeface="Nirmala UI Semilight" panose="020B0402040204020203" pitchFamily="34" charset="0"/>
                <a:ea typeface="Nirmala UI Semilight" panose="020B0402040204020203" pitchFamily="34" charset="0"/>
                <a:cs typeface="Nirmala UI Semilight" panose="020B0402040204020203" pitchFamily="34" charset="0"/>
              </a:rPr>
              <a:t>Professional Development - $8,727.84</a:t>
            </a:r>
          </a:p>
          <a:p>
            <a:pPr marL="742950" lvl="1" indent="-285750">
              <a:buFont typeface="Arial" panose="020B0604020202020204" pitchFamily="34" charset="0"/>
              <a:buChar char="•"/>
            </a:pPr>
            <a:r>
              <a:rPr lang="en-US" dirty="0">
                <a:latin typeface="Nirmala UI Semilight" panose="020B0402040204020203" pitchFamily="34" charset="0"/>
                <a:ea typeface="Nirmala UI Semilight" panose="020B0402040204020203" pitchFamily="34" charset="0"/>
                <a:cs typeface="Nirmala UI Semilight" panose="020B0402040204020203" pitchFamily="34" charset="0"/>
              </a:rPr>
              <a:t>June site-based training</a:t>
            </a:r>
          </a:p>
          <a:p>
            <a:pPr marL="285750" indent="-285750">
              <a:buFont typeface="Arial" panose="020B0604020202020204" pitchFamily="34" charset="0"/>
              <a:buChar char="•"/>
            </a:pPr>
            <a:r>
              <a:rPr lang="en-US" b="1" dirty="0">
                <a:latin typeface="Nirmala UI Semilight" panose="020B0402040204020203" pitchFamily="34" charset="0"/>
                <a:ea typeface="Nirmala UI Semilight" panose="020B0402040204020203" pitchFamily="34" charset="0"/>
                <a:cs typeface="Nirmala UI Semilight" panose="020B0402040204020203" pitchFamily="34" charset="0"/>
              </a:rPr>
              <a:t>Contracted Services – $5,188.22</a:t>
            </a:r>
          </a:p>
          <a:p>
            <a:pPr marL="742950" lvl="1" indent="-285750">
              <a:buFont typeface="Arial" panose="020B0604020202020204" pitchFamily="34" charset="0"/>
              <a:buChar char="•"/>
            </a:pPr>
            <a:r>
              <a:rPr lang="en-US" dirty="0">
                <a:latin typeface="Nirmala UI Semilight" panose="020B0402040204020203" pitchFamily="34" charset="0"/>
                <a:ea typeface="Nirmala UI Semilight" panose="020B0402040204020203" pitchFamily="34" charset="0"/>
                <a:cs typeface="Nirmala UI Semilight" panose="020B0402040204020203" pitchFamily="34" charset="0"/>
              </a:rPr>
              <a:t>Collaborative planning – during school year &amp; summer</a:t>
            </a:r>
          </a:p>
          <a:p>
            <a:pPr marL="742950" lvl="1" indent="-285750">
              <a:buFont typeface="Arial" panose="020B0604020202020204" pitchFamily="34" charset="0"/>
              <a:buChar char="•"/>
            </a:pPr>
            <a:r>
              <a:rPr lang="en-US" dirty="0">
                <a:latin typeface="Nirmala UI Semilight" panose="020B0402040204020203" pitchFamily="34" charset="0"/>
                <a:ea typeface="Nirmala UI Semilight" panose="020B0402040204020203" pitchFamily="34" charset="0"/>
                <a:cs typeface="Nirmala UI Semilight" panose="020B0402040204020203" pitchFamily="34" charset="0"/>
              </a:rPr>
              <a:t>Summer Work – cohort management &amp; enrichment programs</a:t>
            </a:r>
          </a:p>
          <a:p>
            <a:pPr marL="285750" indent="-285750">
              <a:buFont typeface="Arial" panose="020B0604020202020204" pitchFamily="34" charset="0"/>
              <a:buChar char="•"/>
            </a:pPr>
            <a:r>
              <a:rPr lang="en-US" b="1" dirty="0">
                <a:latin typeface="Nirmala UI Semilight" panose="020B0402040204020203" pitchFamily="34" charset="0"/>
                <a:ea typeface="Nirmala UI Semilight" panose="020B0402040204020203" pitchFamily="34" charset="0"/>
                <a:cs typeface="Nirmala UI Semilight" panose="020B0402040204020203" pitchFamily="34" charset="0"/>
              </a:rPr>
              <a:t>Supplemental Instructional Materials, Resources and Technology Supports - $21,849.62</a:t>
            </a:r>
          </a:p>
          <a:p>
            <a:pPr marL="285750" indent="-285750">
              <a:buFont typeface="Arial" panose="020B0604020202020204" pitchFamily="34" charset="0"/>
              <a:buChar char="•"/>
            </a:pPr>
            <a:r>
              <a:rPr lang="en-US" b="1" dirty="0">
                <a:latin typeface="Nirmala UI Semilight" panose="020B0402040204020203" pitchFamily="34" charset="0"/>
                <a:ea typeface="Nirmala UI Semilight" panose="020B0402040204020203" pitchFamily="34" charset="0"/>
                <a:cs typeface="Nirmala UI Semilight" panose="020B0402040204020203" pitchFamily="34" charset="0"/>
              </a:rPr>
              <a:t>Field Trips - $15,000</a:t>
            </a:r>
          </a:p>
        </p:txBody>
      </p:sp>
      <p:pic>
        <p:nvPicPr>
          <p:cNvPr id="5" name="Graphic 4" descr="Money">
            <a:extLst>
              <a:ext uri="{FF2B5EF4-FFF2-40B4-BE49-F238E27FC236}">
                <a16:creationId xmlns:a16="http://schemas.microsoft.com/office/drawing/2014/main" id="{DBABE446-B20A-4145-8889-C6BD3CC0E8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9816" y="476010"/>
            <a:ext cx="616528" cy="622156"/>
          </a:xfrm>
          <a:prstGeom prst="rect">
            <a:avLst/>
          </a:prstGeom>
        </p:spPr>
      </p:pic>
    </p:spTree>
    <p:extLst>
      <p:ext uri="{BB962C8B-B14F-4D97-AF65-F5344CB8AC3E}">
        <p14:creationId xmlns:p14="http://schemas.microsoft.com/office/powerpoint/2010/main" val="6330607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B8781-5249-47EB-9DFA-BFAA607F903A}"/>
              </a:ext>
            </a:extLst>
          </p:cNvPr>
          <p:cNvSpPr>
            <a:spLocks noGrp="1"/>
          </p:cNvSpPr>
          <p:nvPr>
            <p:ph type="title"/>
          </p:nvPr>
        </p:nvSpPr>
        <p:spPr>
          <a:xfrm>
            <a:off x="762000" y="125556"/>
            <a:ext cx="6462600" cy="857400"/>
          </a:xfrm>
        </p:spPr>
        <p:txBody>
          <a:bodyPr/>
          <a:lstStyle/>
          <a:p>
            <a:r>
              <a:rPr lang="en-US" altLang="en-US" dirty="0">
                <a:solidFill>
                  <a:schemeClr val="tx1">
                    <a:lumMod val="75000"/>
                  </a:schemeClr>
                </a:solidFill>
              </a:rPr>
              <a:t>Parent’s Right to Know</a:t>
            </a:r>
            <a:endParaRPr lang="en-US" dirty="0">
              <a:solidFill>
                <a:schemeClr val="tx1">
                  <a:lumMod val="75000"/>
                </a:schemeClr>
              </a:solidFill>
            </a:endParaRPr>
          </a:p>
        </p:txBody>
      </p:sp>
      <p:sp>
        <p:nvSpPr>
          <p:cNvPr id="4" name="Slide Number Placeholder 3">
            <a:extLst>
              <a:ext uri="{FF2B5EF4-FFF2-40B4-BE49-F238E27FC236}">
                <a16:creationId xmlns:a16="http://schemas.microsoft.com/office/drawing/2014/main" id="{BB896436-80EE-4F91-9962-552005F5A61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
        <p:nvSpPr>
          <p:cNvPr id="6" name="Rectangle 5">
            <a:extLst>
              <a:ext uri="{FF2B5EF4-FFF2-40B4-BE49-F238E27FC236}">
                <a16:creationId xmlns:a16="http://schemas.microsoft.com/office/drawing/2014/main" id="{792BEB1D-C138-426E-8B68-A5051D5B9655}"/>
              </a:ext>
            </a:extLst>
          </p:cNvPr>
          <p:cNvSpPr/>
          <p:nvPr/>
        </p:nvSpPr>
        <p:spPr>
          <a:xfrm>
            <a:off x="761999" y="1020512"/>
            <a:ext cx="7934325" cy="646331"/>
          </a:xfrm>
          <a:prstGeom prst="rect">
            <a:avLst/>
          </a:prstGeom>
        </p:spPr>
        <p:txBody>
          <a:bodyPr wrap="square">
            <a:spAutoFit/>
          </a:bodyPr>
          <a:lstStyle/>
          <a:p>
            <a:r>
              <a:rPr lang="en-US" dirty="0">
                <a:solidFill>
                  <a:schemeClr val="tx1">
                    <a:lumMod val="75000"/>
                  </a:schemeClr>
                </a:solidFill>
                <a:latin typeface="Nirmala UI Semilight" panose="020B0402040204020203" pitchFamily="34" charset="0"/>
                <a:ea typeface="Nirmala UI Semilight" panose="020B0402040204020203" pitchFamily="34" charset="0"/>
                <a:cs typeface="Nirmala UI Semilight" panose="020B0402040204020203" pitchFamily="34" charset="0"/>
              </a:rPr>
              <a:t>As a parent of a student attending a Pinellas County School Public School, you have the right to… </a:t>
            </a:r>
            <a:endParaRPr lang="en-US" dirty="0">
              <a:solidFill>
                <a:schemeClr val="tx1">
                  <a:lumMod val="75000"/>
                </a:schemeClr>
              </a:solidFill>
            </a:endParaRPr>
          </a:p>
        </p:txBody>
      </p:sp>
      <p:graphicFrame>
        <p:nvGraphicFramePr>
          <p:cNvPr id="12" name="Text Placeholder 2">
            <a:extLst>
              <a:ext uri="{FF2B5EF4-FFF2-40B4-BE49-F238E27FC236}">
                <a16:creationId xmlns:a16="http://schemas.microsoft.com/office/drawing/2014/main" id="{9E660889-5894-5B32-59F8-8BC26098C234}"/>
              </a:ext>
            </a:extLst>
          </p:cNvPr>
          <p:cNvGraphicFramePr/>
          <p:nvPr>
            <p:extLst>
              <p:ext uri="{D42A27DB-BD31-4B8C-83A1-F6EECF244321}">
                <p14:modId xmlns:p14="http://schemas.microsoft.com/office/powerpoint/2010/main" val="536179060"/>
              </p:ext>
            </p:extLst>
          </p:nvPr>
        </p:nvGraphicFramePr>
        <p:xfrm>
          <a:off x="1785935" y="1666843"/>
          <a:ext cx="6355530" cy="32136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Check mark vector icon. Checkmark right symbol tick sign. Ok button correct  circle icon. 8134818 Vector Art at Vecteezy">
            <a:extLst>
              <a:ext uri="{FF2B5EF4-FFF2-40B4-BE49-F238E27FC236}">
                <a16:creationId xmlns:a16="http://schemas.microsoft.com/office/drawing/2014/main" id="{C319C010-4650-9435-2011-E576EC43D9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7853" y="1688000"/>
            <a:ext cx="1095376" cy="72311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FDCE85A-EC72-35B6-6B69-30CD8DC3B678}"/>
              </a:ext>
            </a:extLst>
          </p:cNvPr>
          <p:cNvGrpSpPr/>
          <p:nvPr/>
        </p:nvGrpSpPr>
        <p:grpSpPr>
          <a:xfrm>
            <a:off x="1837853" y="3281406"/>
            <a:ext cx="1177290" cy="738495"/>
            <a:chOff x="0" y="775183"/>
            <a:chExt cx="1177290" cy="738495"/>
          </a:xfrm>
        </p:grpSpPr>
        <p:sp>
          <p:nvSpPr>
            <p:cNvPr id="5" name="Rectangle 4">
              <a:extLst>
                <a:ext uri="{FF2B5EF4-FFF2-40B4-BE49-F238E27FC236}">
                  <a16:creationId xmlns:a16="http://schemas.microsoft.com/office/drawing/2014/main" id="{D8321944-0876-A9B6-594B-AEDC8A41BD5C}"/>
                </a:ext>
              </a:extLst>
            </p:cNvPr>
            <p:cNvSpPr/>
            <p:nvPr/>
          </p:nvSpPr>
          <p:spPr>
            <a:xfrm>
              <a:off x="0" y="775183"/>
              <a:ext cx="1177290" cy="738495"/>
            </a:xfrm>
            <a:prstGeom prst="rect">
              <a:avLst/>
            </a:prstGeom>
            <a:blipFill rotWithShape="0">
              <a:blip r:embed="rId7">
                <a:extLst>
                  <a:ext uri="{28A0092B-C50C-407E-A947-70E740481C1C}">
                    <a14:useLocalDpi xmlns:a14="http://schemas.microsoft.com/office/drawing/2010/main" val="0"/>
                  </a:ext>
                </a:extLst>
              </a:blip>
              <a:srcRect/>
              <a:stretch>
                <a:fillRect/>
              </a:stretch>
            </a:blip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8" name="TextBox 7">
              <a:extLst>
                <a:ext uri="{FF2B5EF4-FFF2-40B4-BE49-F238E27FC236}">
                  <a16:creationId xmlns:a16="http://schemas.microsoft.com/office/drawing/2014/main" id="{4A049C3D-2811-1665-B084-FB711BCC3B9B}"/>
                </a:ext>
              </a:extLst>
            </p:cNvPr>
            <p:cNvSpPr txBox="1"/>
            <p:nvPr/>
          </p:nvSpPr>
          <p:spPr>
            <a:xfrm>
              <a:off x="0" y="775183"/>
              <a:ext cx="1177290" cy="73849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2298" tIns="72947" rIns="62298" bIns="72947" numCol="1" spcCol="1270" anchor="ctr" anchorCtr="0">
              <a:noAutofit/>
            </a:bodyPr>
            <a:lstStyle/>
            <a:p>
              <a:pPr marL="0" lvl="0" indent="0" algn="ctr" defTabSz="622300">
                <a:lnSpc>
                  <a:spcPct val="90000"/>
                </a:lnSpc>
                <a:spcBef>
                  <a:spcPct val="0"/>
                </a:spcBef>
                <a:spcAft>
                  <a:spcPct val="35000"/>
                </a:spcAft>
                <a:buNone/>
              </a:pPr>
              <a:endParaRPr lang="en-US" sz="1400" kern="1200" dirty="0"/>
            </a:p>
          </p:txBody>
        </p:sp>
      </p:grpSp>
      <p:pic>
        <p:nvPicPr>
          <p:cNvPr id="15" name="Picture 2" descr="Check mark vector icon. Checkmark right symbol tick sign. Ok button correct  circle icon. 8134818 Vector Art at Vecteezy">
            <a:extLst>
              <a:ext uri="{FF2B5EF4-FFF2-40B4-BE49-F238E27FC236}">
                <a16:creationId xmlns:a16="http://schemas.microsoft.com/office/drawing/2014/main" id="{94FE8A96-AE4C-36C9-FEBB-F8939B2F66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78810" y="4157358"/>
            <a:ext cx="1095376" cy="723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06428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426F2A1D279794C95913B258445B400" ma:contentTypeVersion="6" ma:contentTypeDescription="Create a new document." ma:contentTypeScope="" ma:versionID="5f859791bfa6c4a9990fc35e3d8ebd4d">
  <xsd:schema xmlns:xsd="http://www.w3.org/2001/XMLSchema" xmlns:xs="http://www.w3.org/2001/XMLSchema" xmlns:p="http://schemas.microsoft.com/office/2006/metadata/properties" xmlns:ns2="14014824-8c68-406d-86fe-dcccc773fde3" targetNamespace="http://schemas.microsoft.com/office/2006/metadata/properties" ma:root="true" ma:fieldsID="217068c4a8a1ec9cf35d18339c106288" ns2:_="">
    <xsd:import namespace="14014824-8c68-406d-86fe-dcccc773fde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014824-8c68-406d-86fe-dcccc773fd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5BC683C-F712-4285-83F9-47B438E00907}">
  <ds:schemaRefs>
    <ds:schemaRef ds:uri="http://schemas.microsoft.com/sharepoint/v3/contenttype/forms"/>
  </ds:schemaRefs>
</ds:datastoreItem>
</file>

<file path=customXml/itemProps2.xml><?xml version="1.0" encoding="utf-8"?>
<ds:datastoreItem xmlns:ds="http://schemas.openxmlformats.org/officeDocument/2006/customXml" ds:itemID="{4D974530-AC96-431F-AD8D-2C022D30E692}">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F0E17D5-F473-447C-BFAC-35C5AEEC9A3E}">
  <ds:schemaRefs>
    <ds:schemaRef ds:uri="14014824-8c68-406d-86fe-dcccc773fde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Integral</Template>
  <TotalTime>33927</TotalTime>
  <Words>2004</Words>
  <Application>Microsoft Office PowerPoint</Application>
  <PresentationFormat>On-screen Show (16:9)</PresentationFormat>
  <Paragraphs>215</Paragraphs>
  <Slides>23</Slides>
  <Notes>20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23</vt:i4>
      </vt:variant>
    </vt:vector>
  </HeadingPairs>
  <TitlesOfParts>
    <vt:vector size="38" baseType="lpstr">
      <vt:lpstr>Calibri</vt:lpstr>
      <vt:lpstr>Raleway</vt:lpstr>
      <vt:lpstr>Lato</vt:lpstr>
      <vt:lpstr>Monotype Corsiva</vt:lpstr>
      <vt:lpstr>Wingdings</vt:lpstr>
      <vt:lpstr>Symbol</vt:lpstr>
      <vt:lpstr>Wingdings 3</vt:lpstr>
      <vt:lpstr>Tw Cen MT Condensed</vt:lpstr>
      <vt:lpstr>Open Sans Condensed</vt:lpstr>
      <vt:lpstr>Arial</vt:lpstr>
      <vt:lpstr>Nirmala UI Semilight</vt:lpstr>
      <vt:lpstr>Times New Roman</vt:lpstr>
      <vt:lpstr>Nirmala UI</vt:lpstr>
      <vt:lpstr>Tw Cen MT</vt:lpstr>
      <vt:lpstr>Integral</vt:lpstr>
      <vt:lpstr>Data Sources/Consider</vt:lpstr>
      <vt:lpstr>All About Title I</vt:lpstr>
      <vt:lpstr>Title I Annual Parent Meeting</vt:lpstr>
      <vt:lpstr>Title I Funding Process</vt:lpstr>
      <vt:lpstr>Title I  Supplemental Resources</vt:lpstr>
      <vt:lpstr>Title I Schoolwide Planning and Input</vt:lpstr>
      <vt:lpstr>Title I Schoolwide Budget</vt:lpstr>
      <vt:lpstr>Title I Schoolwide Budget</vt:lpstr>
      <vt:lpstr>Parent’s Right to Know</vt:lpstr>
      <vt:lpstr>Working Together for Student Success</vt:lpstr>
      <vt:lpstr>Parent-School-Student Compact</vt:lpstr>
      <vt:lpstr>Sample School Compact</vt:lpstr>
      <vt:lpstr>Sample School Compact</vt:lpstr>
      <vt:lpstr>Sample School Compact</vt:lpstr>
      <vt:lpstr>Parent and Family Engagement Plan (PFEP)</vt:lpstr>
      <vt:lpstr>Parent and Family Engagement Plan (PFEP)</vt:lpstr>
      <vt:lpstr>PowerPoint Presentation</vt:lpstr>
      <vt:lpstr>PowerPoint Presentation</vt:lpstr>
      <vt:lpstr>School’s Curriculum</vt:lpstr>
      <vt:lpstr>Florida End of Course (EOC) Assessments (Algebra 1, Biology, Civics, U.S. History, Geometry)</vt:lpstr>
      <vt:lpstr>Parent Advisory Council (PAC)</vt:lpstr>
      <vt:lpstr>Additional Resources</vt:lpstr>
      <vt:lpstr>Please take the time to participate in our survey.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I Annual Parent Meeting</dc:title>
  <dc:creator>Petitbois Merlande</dc:creator>
  <cp:lastModifiedBy>Gil Jennifer</cp:lastModifiedBy>
  <cp:revision>71</cp:revision>
  <cp:lastPrinted>2021-07-28T13:58:00Z</cp:lastPrinted>
  <dcterms:modified xsi:type="dcterms:W3CDTF">2023-09-11T19:18:42Z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0x010100C426F2A1D279794C95913B258445B400</vt:lpwstr>
  </property>
</Properties>
</file>